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photoAlbum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1C94-DFB4-4EF0-A90C-BBD1DAD24ECA}" type="datetimeFigureOut">
              <a:rPr lang="de-CH" smtClean="0"/>
              <a:t>12.02.2012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F8786-084B-48B5-9A7C-2EFE7CABD90D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0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1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2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3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4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4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1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5146"/>
            <a:ext cx="9144000" cy="6467707"/>
          </a:xfrm>
          <a:prstGeom prst="rect">
            <a:avLst/>
          </a:prstGeom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2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3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4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5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6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7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8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9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Peter Bretscher</dc:creator>
  <cp:lastModifiedBy>Peter Bretscher</cp:lastModifiedBy>
  <cp:revision>6</cp:revision>
  <dcterms:created xsi:type="dcterms:W3CDTF">2012-02-10T21:30:42Z</dcterms:created>
  <dcterms:modified xsi:type="dcterms:W3CDTF">2012-02-12T18:55:34Z</dcterms:modified>
</cp:coreProperties>
</file>