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38"/>
  </p:notesMasterIdLst>
  <p:handoutMasterIdLst>
    <p:handoutMasterId r:id="rId39"/>
  </p:handoutMasterIdLst>
  <p:sldIdLst>
    <p:sldId id="317" r:id="rId2"/>
    <p:sldId id="318" r:id="rId3"/>
    <p:sldId id="407" r:id="rId4"/>
    <p:sldId id="408" r:id="rId5"/>
    <p:sldId id="409" r:id="rId6"/>
    <p:sldId id="321" r:id="rId7"/>
    <p:sldId id="393" r:id="rId8"/>
    <p:sldId id="405" r:id="rId9"/>
    <p:sldId id="399" r:id="rId10"/>
    <p:sldId id="400" r:id="rId11"/>
    <p:sldId id="420" r:id="rId12"/>
    <p:sldId id="423" r:id="rId13"/>
    <p:sldId id="421" r:id="rId14"/>
    <p:sldId id="422" r:id="rId15"/>
    <p:sldId id="385" r:id="rId16"/>
    <p:sldId id="401" r:id="rId17"/>
    <p:sldId id="404" r:id="rId18"/>
    <p:sldId id="402" r:id="rId19"/>
    <p:sldId id="406" r:id="rId20"/>
    <p:sldId id="418" r:id="rId21"/>
    <p:sldId id="419" r:id="rId22"/>
    <p:sldId id="403" r:id="rId23"/>
    <p:sldId id="424" r:id="rId24"/>
    <p:sldId id="390" r:id="rId25"/>
    <p:sldId id="395" r:id="rId26"/>
    <p:sldId id="396" r:id="rId27"/>
    <p:sldId id="397" r:id="rId28"/>
    <p:sldId id="398" r:id="rId29"/>
    <p:sldId id="410" r:id="rId30"/>
    <p:sldId id="416" r:id="rId31"/>
    <p:sldId id="411" r:id="rId32"/>
    <p:sldId id="412" r:id="rId33"/>
    <p:sldId id="413" r:id="rId34"/>
    <p:sldId id="414" r:id="rId35"/>
    <p:sldId id="415" r:id="rId36"/>
    <p:sldId id="417" r:id="rId37"/>
  </p:sldIdLst>
  <p:sldSz cx="9144000" cy="6858000" type="screen4x3"/>
  <p:notesSz cx="9926638" cy="6797675"/>
  <p:defaultTex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648">
          <p15:clr>
            <a:srgbClr val="A4A3A4"/>
          </p15:clr>
        </p15:guide>
        <p15:guide id="3" orient="horz" pos="240">
          <p15:clr>
            <a:srgbClr val="A4A3A4"/>
          </p15:clr>
        </p15:guide>
        <p15:guide id="4" orient="horz" pos="720">
          <p15:clr>
            <a:srgbClr val="A4A3A4"/>
          </p15:clr>
        </p15:guide>
        <p15:guide id="5" pos="2880">
          <p15:clr>
            <a:srgbClr val="A4A3A4"/>
          </p15:clr>
        </p15:guide>
        <p15:guide id="6" pos="384">
          <p15:clr>
            <a:srgbClr val="A4A3A4"/>
          </p15:clr>
        </p15:guide>
        <p15:guide id="7" pos="552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9A8"/>
    <a:srgbClr val="E6E405"/>
    <a:srgbClr val="CCCCE6"/>
    <a:srgbClr val="E0E066"/>
    <a:srgbClr val="0066FF"/>
    <a:srgbClr val="FF1A00"/>
    <a:srgbClr val="FFFF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176" autoAdjust="0"/>
    <p:restoredTop sz="90929"/>
  </p:normalViewPr>
  <p:slideViewPr>
    <p:cSldViewPr snapToObjects="1" showGuides="1">
      <p:cViewPr varScale="1">
        <p:scale>
          <a:sx n="111" d="100"/>
          <a:sy n="111" d="100"/>
        </p:scale>
        <p:origin x="1674" y="108"/>
      </p:cViewPr>
      <p:guideLst>
        <p:guide orient="horz" pos="2160"/>
        <p:guide orient="horz" pos="3648"/>
        <p:guide orient="horz" pos="240"/>
        <p:guide orient="horz" pos="720"/>
        <p:guide pos="2880"/>
        <p:guide pos="384"/>
        <p:guide pos="55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3" d="2"/>
        <a:sy n="3" d="2"/>
      </p:scale>
      <p:origin x="0" y="0"/>
    </p:cViewPr>
  </p:notesTextViewPr>
  <p:sorterViewPr>
    <p:cViewPr>
      <p:scale>
        <a:sx n="66" d="100"/>
        <a:sy n="66" d="100"/>
      </p:scale>
      <p:origin x="0" y="0"/>
    </p:cViewPr>
  </p:sorterViewPr>
  <p:notesViewPr>
    <p:cSldViewPr snapToObjects="1" showGuides="1">
      <p:cViewPr varScale="1">
        <p:scale>
          <a:sx n="54" d="100"/>
          <a:sy n="54" d="100"/>
        </p:scale>
        <p:origin x="-1920" y="-72"/>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34.xml"/><Relationship Id="rId3" Type="http://schemas.openxmlformats.org/officeDocument/2006/relationships/slide" Target="slides/slide12.xml"/><Relationship Id="rId7" Type="http://schemas.openxmlformats.org/officeDocument/2006/relationships/slide" Target="slides/slide30.xml"/><Relationship Id="rId2" Type="http://schemas.openxmlformats.org/officeDocument/2006/relationships/slide" Target="slides/slide11.xml"/><Relationship Id="rId1" Type="http://schemas.openxmlformats.org/officeDocument/2006/relationships/slide" Target="slides/slide5.xml"/><Relationship Id="rId6" Type="http://schemas.openxmlformats.org/officeDocument/2006/relationships/slide" Target="slides/slide26.xml"/><Relationship Id="rId5" Type="http://schemas.openxmlformats.org/officeDocument/2006/relationships/slide" Target="slides/slide25.xml"/><Relationship Id="rId4"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8" name="Rectangle 6">
            <a:extLst>
              <a:ext uri="{FF2B5EF4-FFF2-40B4-BE49-F238E27FC236}">
                <a16:creationId xmlns:a16="http://schemas.microsoft.com/office/drawing/2014/main" id="{A20804BB-EEBF-4683-8FEE-B38E5F9984C3}"/>
              </a:ext>
            </a:extLst>
          </p:cNvPr>
          <p:cNvSpPr>
            <a:spLocks noGrp="1" noChangeArrowheads="1"/>
          </p:cNvSpPr>
          <p:nvPr>
            <p:ph type="ftr" sz="quarter" idx="2"/>
          </p:nvPr>
        </p:nvSpPr>
        <p:spPr bwMode="auto">
          <a:xfrm>
            <a:off x="0"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18439" name="Rectangle 7">
            <a:extLst>
              <a:ext uri="{FF2B5EF4-FFF2-40B4-BE49-F238E27FC236}">
                <a16:creationId xmlns:a16="http://schemas.microsoft.com/office/drawing/2014/main" id="{C94CE3C9-6BDF-4A79-9947-1578CD3AB65A}"/>
              </a:ext>
            </a:extLst>
          </p:cNvPr>
          <p:cNvSpPr>
            <a:spLocks noGrp="1" noChangeArrowheads="1"/>
          </p:cNvSpPr>
          <p:nvPr>
            <p:ph type="sldNum" sz="quarter" idx="3"/>
          </p:nvPr>
        </p:nvSpPr>
        <p:spPr bwMode="auto">
          <a:xfrm>
            <a:off x="5624513"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b" anchorCtr="0" compatLnSpc="1">
            <a:prstTxWarp prst="textNoShape">
              <a:avLst/>
            </a:prstTxWarp>
          </a:bodyPr>
          <a:lstStyle>
            <a:lvl1pPr algn="r">
              <a:defRPr sz="1200"/>
            </a:lvl1pPr>
          </a:lstStyle>
          <a:p>
            <a:fld id="{C6C12A4B-CCA2-4D3C-B85F-E42B2C66591A}" type="slidenum">
              <a:rPr lang="en-US" altLang="en-US"/>
              <a:pPr/>
              <a:t>‹Nr.›</a:t>
            </a:fld>
            <a:endParaRPr lang="en-US" altLang="en-US"/>
          </a:p>
        </p:txBody>
      </p:sp>
      <p:sp>
        <p:nvSpPr>
          <p:cNvPr id="18440" name="Rectangle 8">
            <a:extLst>
              <a:ext uri="{FF2B5EF4-FFF2-40B4-BE49-F238E27FC236}">
                <a16:creationId xmlns:a16="http://schemas.microsoft.com/office/drawing/2014/main" id="{612376D2-576A-4EB3-BC1F-F7E1F8A3B45A}"/>
              </a:ext>
            </a:extLst>
          </p:cNvPr>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18441" name="Rectangle 9">
            <a:extLst>
              <a:ext uri="{FF2B5EF4-FFF2-40B4-BE49-F238E27FC236}">
                <a16:creationId xmlns:a16="http://schemas.microsoft.com/office/drawing/2014/main" id="{DD27D9E4-5157-4351-97D1-E05DCD5F4AAA}"/>
              </a:ext>
            </a:extLst>
          </p:cNvPr>
          <p:cNvSpPr>
            <a:spLocks noGrp="1" noChangeArrowheads="1"/>
          </p:cNvSpPr>
          <p:nvPr>
            <p:ph type="dt" sz="quarter" idx="1"/>
          </p:nvPr>
        </p:nvSpPr>
        <p:spPr bwMode="auto">
          <a:xfrm>
            <a:off x="5624513"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t" anchorCtr="0" compatLnSpc="1">
            <a:prstTxWarp prst="textNoShape">
              <a:avLst/>
            </a:prstTxWarp>
          </a:bodyPr>
          <a:lstStyle>
            <a:lvl1pPr algn="r">
              <a:defRPr sz="1200" smtClean="0">
                <a:latin typeface="Arial" charset="0"/>
              </a:defRPr>
            </a:lvl1pPr>
          </a:lstStyle>
          <a:p>
            <a:pPr>
              <a:defRPr/>
            </a:pPr>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B889E7A-71C3-41C5-94C4-EEBFBA85368D}"/>
              </a:ext>
            </a:extLst>
          </p:cNvPr>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11267" name="Rectangle 3">
            <a:extLst>
              <a:ext uri="{FF2B5EF4-FFF2-40B4-BE49-F238E27FC236}">
                <a16:creationId xmlns:a16="http://schemas.microsoft.com/office/drawing/2014/main" id="{1A59F8DA-B0E4-4536-9CC5-2E86BEF668B9}"/>
              </a:ext>
            </a:extLst>
          </p:cNvPr>
          <p:cNvSpPr>
            <a:spLocks noGrp="1" noChangeArrowheads="1"/>
          </p:cNvSpPr>
          <p:nvPr>
            <p:ph type="dt" idx="1"/>
          </p:nvPr>
        </p:nvSpPr>
        <p:spPr bwMode="auto">
          <a:xfrm>
            <a:off x="5624513"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t" anchorCtr="0" compatLnSpc="1">
            <a:prstTxWarp prst="textNoShape">
              <a:avLst/>
            </a:prstTxWarp>
          </a:bodyPr>
          <a:lstStyle>
            <a:lvl1pPr algn="r">
              <a:defRPr sz="1200" smtClean="0">
                <a:latin typeface="Arial" charset="0"/>
              </a:defRPr>
            </a:lvl1pPr>
          </a:lstStyle>
          <a:p>
            <a:pPr>
              <a:defRPr/>
            </a:pPr>
            <a:endParaRPr lang="en-US" altLang="en-US"/>
          </a:p>
        </p:txBody>
      </p:sp>
      <p:sp>
        <p:nvSpPr>
          <p:cNvPr id="39940" name="Rectangle 4">
            <a:extLst>
              <a:ext uri="{FF2B5EF4-FFF2-40B4-BE49-F238E27FC236}">
                <a16:creationId xmlns:a16="http://schemas.microsoft.com/office/drawing/2014/main" id="{9FD863EC-EFC4-4DA3-8D73-A083F36C558F}"/>
              </a:ext>
            </a:extLst>
          </p:cNvPr>
          <p:cNvSpPr>
            <a:spLocks noGrp="1" noRot="1" noChangeAspect="1" noChangeArrowheads="1" noTextEdit="1"/>
          </p:cNvSpPr>
          <p:nvPr>
            <p:ph type="sldImg" idx="2"/>
          </p:nvPr>
        </p:nvSpPr>
        <p:spPr bwMode="auto">
          <a:xfrm>
            <a:off x="3265488" y="509588"/>
            <a:ext cx="3397250" cy="25495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a:extLst>
              <a:ext uri="{FF2B5EF4-FFF2-40B4-BE49-F238E27FC236}">
                <a16:creationId xmlns:a16="http://schemas.microsoft.com/office/drawing/2014/main" id="{42E93288-6D28-4B4E-8965-5DB055E3E297}"/>
              </a:ext>
            </a:extLst>
          </p:cNvPr>
          <p:cNvSpPr>
            <a:spLocks noGrp="1" noChangeArrowheads="1"/>
          </p:cNvSpPr>
          <p:nvPr>
            <p:ph type="body" sz="quarter" idx="3"/>
          </p:nvPr>
        </p:nvSpPr>
        <p:spPr bwMode="auto">
          <a:xfrm>
            <a:off x="1323975" y="3228975"/>
            <a:ext cx="7278688" cy="305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1270" name="Rectangle 6">
            <a:extLst>
              <a:ext uri="{FF2B5EF4-FFF2-40B4-BE49-F238E27FC236}">
                <a16:creationId xmlns:a16="http://schemas.microsoft.com/office/drawing/2014/main" id="{3AFE42EC-EF54-4571-8E9C-A8AFD5F68155}"/>
              </a:ext>
            </a:extLst>
          </p:cNvPr>
          <p:cNvSpPr>
            <a:spLocks noGrp="1" noChangeArrowheads="1"/>
          </p:cNvSpPr>
          <p:nvPr>
            <p:ph type="ftr" sz="quarter" idx="4"/>
          </p:nvPr>
        </p:nvSpPr>
        <p:spPr bwMode="auto">
          <a:xfrm>
            <a:off x="0"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11271" name="Rectangle 7">
            <a:extLst>
              <a:ext uri="{FF2B5EF4-FFF2-40B4-BE49-F238E27FC236}">
                <a16:creationId xmlns:a16="http://schemas.microsoft.com/office/drawing/2014/main" id="{7A60027A-2D40-4470-90EB-989E74D7355D}"/>
              </a:ext>
            </a:extLst>
          </p:cNvPr>
          <p:cNvSpPr>
            <a:spLocks noGrp="1" noChangeArrowheads="1"/>
          </p:cNvSpPr>
          <p:nvPr>
            <p:ph type="sldNum" sz="quarter" idx="5"/>
          </p:nvPr>
        </p:nvSpPr>
        <p:spPr bwMode="auto">
          <a:xfrm>
            <a:off x="5624513" y="645795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0" tIns="46095" rIns="92190" bIns="46095" numCol="1" anchor="b" anchorCtr="0" compatLnSpc="1">
            <a:prstTxWarp prst="textNoShape">
              <a:avLst/>
            </a:prstTxWarp>
          </a:bodyPr>
          <a:lstStyle>
            <a:lvl1pPr algn="r">
              <a:defRPr sz="1200"/>
            </a:lvl1pPr>
          </a:lstStyle>
          <a:p>
            <a:fld id="{EAB25B3C-8779-488E-9FE1-F05602B15E0C}" type="slidenum">
              <a:rPr lang="en-US" altLang="en-US"/>
              <a:pPr/>
              <a:t>‹Nr.›</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606EA535-D6FD-46C3-9083-64DF3A8BF23A}"/>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67AA63E4-1739-42A3-AB3E-371282145317}"/>
              </a:ext>
            </a:extLst>
          </p:cNvPr>
          <p:cNvSpPr>
            <a:spLocks noGrp="1" noChangeArrowheads="1"/>
          </p:cNvSpPr>
          <p:nvPr>
            <p:ph type="body" idx="1"/>
          </p:nvPr>
        </p:nvSpPr>
        <p:spPr>
          <a:noFill/>
        </p:spPr>
        <p:txBody>
          <a:bodyPr/>
          <a:lstStyle/>
          <a:p>
            <a:endParaRPr lang="de-CH"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867F05B4-F7DB-4AB3-A859-4C690CBA281F}"/>
              </a:ext>
            </a:extLst>
          </p:cNvPr>
          <p:cNvSpPr>
            <a:spLocks noGrp="1" noRot="1" noChangeAspect="1" noChangeArrowheads="1" noTextEdit="1"/>
          </p:cNvSpPr>
          <p:nvPr>
            <p:ph type="sldImg"/>
          </p:nvPr>
        </p:nvSpPr>
        <p:spPr>
          <a:xfrm>
            <a:off x="3265488" y="509588"/>
            <a:ext cx="3398837" cy="2549525"/>
          </a:xfrm>
          <a:ln/>
        </p:spPr>
      </p:sp>
      <p:sp>
        <p:nvSpPr>
          <p:cNvPr id="41987" name="Rectangle 3">
            <a:extLst>
              <a:ext uri="{FF2B5EF4-FFF2-40B4-BE49-F238E27FC236}">
                <a16:creationId xmlns:a16="http://schemas.microsoft.com/office/drawing/2014/main" id="{D2D734D7-CE2B-4156-A025-57485C6B284E}"/>
              </a:ext>
            </a:extLst>
          </p:cNvPr>
          <p:cNvSpPr>
            <a:spLocks noGrp="1" noChangeArrowheads="1"/>
          </p:cNvSpPr>
          <p:nvPr>
            <p:ph type="body" idx="1"/>
          </p:nvPr>
        </p:nvSpPr>
        <p:spPr>
          <a:noFill/>
        </p:spPr>
        <p:txBody>
          <a:bodyPr/>
          <a:lstStyle/>
          <a:p>
            <a:endParaRPr lang="de-CH"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B3F9073-D840-4334-B61F-A95EB5879AC9}"/>
              </a:ext>
            </a:extLst>
          </p:cNvPr>
          <p:cNvSpPr>
            <a:spLocks noGrp="1" noRot="1" noChangeAspect="1" noChangeArrowheads="1" noTextEdit="1"/>
          </p:cNvSpPr>
          <p:nvPr>
            <p:ph type="sldImg"/>
          </p:nvPr>
        </p:nvSpPr>
        <p:spPr>
          <a:xfrm>
            <a:off x="3267075" y="511175"/>
            <a:ext cx="3394075" cy="2546350"/>
          </a:xfrm>
          <a:ln/>
        </p:spPr>
      </p:sp>
      <p:sp>
        <p:nvSpPr>
          <p:cNvPr id="43011" name="Rectangle 3">
            <a:extLst>
              <a:ext uri="{FF2B5EF4-FFF2-40B4-BE49-F238E27FC236}">
                <a16:creationId xmlns:a16="http://schemas.microsoft.com/office/drawing/2014/main" id="{44871326-5FD2-4E50-BB83-CE38E94B3399}"/>
              </a:ext>
            </a:extLst>
          </p:cNvPr>
          <p:cNvSpPr>
            <a:spLocks noGrp="1" noChangeArrowheads="1"/>
          </p:cNvSpPr>
          <p:nvPr>
            <p:ph type="body" idx="1"/>
          </p:nvPr>
        </p:nvSpPr>
        <p:spPr>
          <a:xfrm>
            <a:off x="1323975" y="3228975"/>
            <a:ext cx="7278688" cy="3057525"/>
          </a:xfrm>
          <a:noFill/>
        </p:spPr>
        <p:txBody>
          <a:bodyPr/>
          <a:lstStyle/>
          <a:p>
            <a:endParaRPr lang="de-CH"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20CF9A8-6D2A-42B8-903B-0FD633CFC4FF}"/>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84CD70EB-A41A-44AD-A568-CEB6A76E6626}"/>
              </a:ext>
            </a:extLst>
          </p:cNvPr>
          <p:cNvSpPr>
            <a:spLocks noGrp="1" noChangeArrowheads="1"/>
          </p:cNvSpPr>
          <p:nvPr>
            <p:ph type="body" idx="1"/>
          </p:nvPr>
        </p:nvSpPr>
        <p:spPr>
          <a:noFill/>
        </p:spPr>
        <p:txBody>
          <a:bodyPr/>
          <a:lstStyle/>
          <a:p>
            <a:endParaRPr lang="de-CH"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Line 7">
            <a:extLst>
              <a:ext uri="{FF2B5EF4-FFF2-40B4-BE49-F238E27FC236}">
                <a16:creationId xmlns:a16="http://schemas.microsoft.com/office/drawing/2014/main" id="{92F987CC-1327-4FAC-863F-5C0251373917}"/>
              </a:ext>
            </a:extLst>
          </p:cNvPr>
          <p:cNvSpPr>
            <a:spLocks noChangeShapeType="1"/>
          </p:cNvSpPr>
          <p:nvPr/>
        </p:nvSpPr>
        <p:spPr bwMode="auto">
          <a:xfrm>
            <a:off x="8763000" y="6172200"/>
            <a:ext cx="0" cy="68580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5" name="Rectangle 8">
            <a:extLst>
              <a:ext uri="{FF2B5EF4-FFF2-40B4-BE49-F238E27FC236}">
                <a16:creationId xmlns:a16="http://schemas.microsoft.com/office/drawing/2014/main" id="{1BED0DA6-91E7-4A91-9B06-0548036DF4F4}"/>
              </a:ext>
            </a:extLst>
          </p:cNvPr>
          <p:cNvSpPr>
            <a:spLocks noChangeArrowheads="1"/>
          </p:cNvSpPr>
          <p:nvPr/>
        </p:nvSpPr>
        <p:spPr bwMode="auto">
          <a:xfrm>
            <a:off x="-11113" y="2286000"/>
            <a:ext cx="557213" cy="773113"/>
          </a:xfrm>
          <a:prstGeom prst="rect">
            <a:avLst/>
          </a:prstGeom>
          <a:gradFill rotWithShape="0">
            <a:gsLst>
              <a:gs pos="0">
                <a:srgbClr val="EAEAEA"/>
              </a:gs>
              <a:gs pos="50000">
                <a:schemeClr val="bg1"/>
              </a:gs>
              <a:gs pos="100000">
                <a:srgbClr val="EAEAEA"/>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defRPr/>
            </a:pPr>
            <a:endParaRPr lang="en-US">
              <a:latin typeface="Arial" charset="0"/>
            </a:endParaRPr>
          </a:p>
        </p:txBody>
      </p:sp>
      <p:sp>
        <p:nvSpPr>
          <p:cNvPr id="6" name="Text Box 10">
            <a:extLst>
              <a:ext uri="{FF2B5EF4-FFF2-40B4-BE49-F238E27FC236}">
                <a16:creationId xmlns:a16="http://schemas.microsoft.com/office/drawing/2014/main" id="{F5994A24-9D20-42F9-BAF0-B19E4522EBC6}"/>
              </a:ext>
            </a:extLst>
          </p:cNvPr>
          <p:cNvSpPr txBox="1">
            <a:spLocks noChangeArrowheads="1"/>
          </p:cNvSpPr>
          <p:nvPr userDrawn="1"/>
        </p:nvSpPr>
        <p:spPr bwMode="auto">
          <a:xfrm>
            <a:off x="0" y="0"/>
            <a:ext cx="9144000" cy="1281113"/>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de-CH" altLang="en-US" b="1"/>
          </a:p>
        </p:txBody>
      </p:sp>
      <p:sp>
        <p:nvSpPr>
          <p:cNvPr id="7" name="Text Box 11">
            <a:extLst>
              <a:ext uri="{FF2B5EF4-FFF2-40B4-BE49-F238E27FC236}">
                <a16:creationId xmlns:a16="http://schemas.microsoft.com/office/drawing/2014/main" id="{2D2C51C5-B2D3-4650-BF5F-DB0F2106BA86}"/>
              </a:ext>
            </a:extLst>
          </p:cNvPr>
          <p:cNvSpPr txBox="1">
            <a:spLocks noChangeArrowheads="1"/>
          </p:cNvSpPr>
          <p:nvPr userDrawn="1"/>
        </p:nvSpPr>
        <p:spPr bwMode="auto">
          <a:xfrm>
            <a:off x="0" y="6172200"/>
            <a:ext cx="846138" cy="33655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de-CH" altLang="en-US" b="1"/>
              <a:t>bengin</a:t>
            </a:r>
          </a:p>
        </p:txBody>
      </p:sp>
      <p:sp>
        <p:nvSpPr>
          <p:cNvPr id="4098" name="Rectangle 2"/>
          <p:cNvSpPr>
            <a:spLocks noGrp="1" noChangeArrowheads="1"/>
          </p:cNvSpPr>
          <p:nvPr>
            <p:ph type="ctrTitle"/>
          </p:nvPr>
        </p:nvSpPr>
        <p:spPr>
          <a:xfrm>
            <a:off x="762000" y="2181225"/>
            <a:ext cx="8001000" cy="1019175"/>
          </a:xfrm>
        </p:spPr>
        <p:txBody>
          <a:bodyPr tIns="18000"/>
          <a:lstStyle>
            <a:lvl1pPr>
              <a:lnSpc>
                <a:spcPct val="100000"/>
              </a:lnSpc>
              <a:tabLst>
                <a:tab pos="327025" algn="l"/>
                <a:tab pos="758825" algn="l"/>
              </a:tabLst>
              <a:defRPr sz="3200"/>
            </a:lvl1pPr>
          </a:lstStyle>
          <a:p>
            <a:pPr lvl="0"/>
            <a:r>
              <a:rPr lang="de-CH" altLang="en-US" noProof="0"/>
              <a:t>Click to Edit </a:t>
            </a:r>
            <a:br>
              <a:rPr lang="de-CH" altLang="en-US" noProof="0"/>
            </a:br>
            <a:r>
              <a:rPr lang="de-CH" altLang="en-US" noProof="0"/>
              <a:t>Master Title Style</a:t>
            </a:r>
          </a:p>
        </p:txBody>
      </p:sp>
      <p:sp>
        <p:nvSpPr>
          <p:cNvPr id="4099" name="Rectangle 3"/>
          <p:cNvSpPr>
            <a:spLocks noGrp="1" noChangeArrowheads="1"/>
          </p:cNvSpPr>
          <p:nvPr>
            <p:ph type="subTitle" idx="1"/>
          </p:nvPr>
        </p:nvSpPr>
        <p:spPr>
          <a:xfrm>
            <a:off x="4572000" y="4191000"/>
            <a:ext cx="4191000" cy="1219200"/>
          </a:xfrm>
        </p:spPr>
        <p:txBody>
          <a:bodyPr/>
          <a:lstStyle>
            <a:lvl1pPr marL="0" indent="0">
              <a:buFont typeface="Wingdings" pitchFamily="2" charset="2"/>
              <a:buNone/>
              <a:tabLst>
                <a:tab pos="3810000" algn="l"/>
              </a:tabLst>
              <a:defRPr sz="1400"/>
            </a:lvl1pPr>
          </a:lstStyle>
          <a:p>
            <a:pPr lvl="0"/>
            <a:r>
              <a:rPr lang="de-CH" altLang="en-US" noProof="0"/>
              <a:t>Click to edit Master subtitle style</a:t>
            </a:r>
          </a:p>
        </p:txBody>
      </p:sp>
      <p:sp>
        <p:nvSpPr>
          <p:cNvPr id="8" name="Rectangle 4">
            <a:extLst>
              <a:ext uri="{FF2B5EF4-FFF2-40B4-BE49-F238E27FC236}">
                <a16:creationId xmlns:a16="http://schemas.microsoft.com/office/drawing/2014/main" id="{690BA996-77F6-4E43-AAF2-7483D2516F0E}"/>
              </a:ext>
            </a:extLst>
          </p:cNvPr>
          <p:cNvSpPr>
            <a:spLocks noGrp="1" noChangeArrowheads="1"/>
          </p:cNvSpPr>
          <p:nvPr>
            <p:ph type="dt" sz="half" idx="10"/>
          </p:nvPr>
        </p:nvSpPr>
        <p:spPr/>
        <p:txBody>
          <a:bodyPr/>
          <a:lstStyle>
            <a:lvl1pPr>
              <a:defRPr smtClean="0"/>
            </a:lvl1pPr>
          </a:lstStyle>
          <a:p>
            <a:pPr>
              <a:defRPr/>
            </a:pPr>
            <a:r>
              <a:rPr lang="en-US" altLang="en-US"/>
              <a:t>© 2003 bengin.com</a:t>
            </a:r>
            <a:endParaRPr lang="de-CH" altLang="en-US"/>
          </a:p>
        </p:txBody>
      </p:sp>
      <p:sp>
        <p:nvSpPr>
          <p:cNvPr id="9" name="Rectangle 5">
            <a:extLst>
              <a:ext uri="{FF2B5EF4-FFF2-40B4-BE49-F238E27FC236}">
                <a16:creationId xmlns:a16="http://schemas.microsoft.com/office/drawing/2014/main" id="{A1F76130-A1FE-4747-A133-B5ACB7610F9E}"/>
              </a:ext>
            </a:extLst>
          </p:cNvPr>
          <p:cNvSpPr>
            <a:spLocks noGrp="1" noChangeArrowheads="1"/>
          </p:cNvSpPr>
          <p:nvPr>
            <p:ph type="ftr" sz="quarter" idx="11"/>
          </p:nvPr>
        </p:nvSpPr>
        <p:spPr/>
        <p:txBody>
          <a:bodyPr/>
          <a:lstStyle>
            <a:lvl1pPr>
              <a:defRPr smtClean="0"/>
            </a:lvl1pPr>
          </a:lstStyle>
          <a:p>
            <a:pPr>
              <a:defRPr/>
            </a:pPr>
            <a:r>
              <a:rPr lang="de-CH" altLang="en-US"/>
              <a:t>Performance</a:t>
            </a:r>
          </a:p>
        </p:txBody>
      </p:sp>
    </p:spTree>
    <p:extLst>
      <p:ext uri="{BB962C8B-B14F-4D97-AF65-F5344CB8AC3E}">
        <p14:creationId xmlns:p14="http://schemas.microsoft.com/office/powerpoint/2010/main" val="4094022958"/>
      </p:ext>
    </p:extLst>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6">
            <a:extLst>
              <a:ext uri="{FF2B5EF4-FFF2-40B4-BE49-F238E27FC236}">
                <a16:creationId xmlns:a16="http://schemas.microsoft.com/office/drawing/2014/main" id="{AF4320C1-1EFA-4426-8214-1A178B9DB783}"/>
              </a:ext>
            </a:extLst>
          </p:cNvPr>
          <p:cNvSpPr>
            <a:spLocks noGrp="1" noChangeArrowheads="1"/>
          </p:cNvSpPr>
          <p:nvPr>
            <p:ph type="sldNum" sz="quarter" idx="10"/>
          </p:nvPr>
        </p:nvSpPr>
        <p:spPr>
          <a:ln/>
        </p:spPr>
        <p:txBody>
          <a:bodyPr/>
          <a:lstStyle>
            <a:lvl1pPr>
              <a:defRPr/>
            </a:lvl1pPr>
          </a:lstStyle>
          <a:p>
            <a:fld id="{99557C41-BF27-438E-AEC3-F9BFE8CD03CE}" type="slidenum">
              <a:rPr lang="de-CH" altLang="en-US"/>
              <a:pPr/>
              <a:t>‹Nr.›</a:t>
            </a:fld>
            <a:endParaRPr lang="de-CH" altLang="en-US"/>
          </a:p>
        </p:txBody>
      </p:sp>
      <p:sp>
        <p:nvSpPr>
          <p:cNvPr id="5" name="Rectangle 9">
            <a:extLst>
              <a:ext uri="{FF2B5EF4-FFF2-40B4-BE49-F238E27FC236}">
                <a16:creationId xmlns:a16="http://schemas.microsoft.com/office/drawing/2014/main" id="{CAF23F27-5F9F-4353-8119-C0F547ADDCBA}"/>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6" name="Rectangle 10">
            <a:extLst>
              <a:ext uri="{FF2B5EF4-FFF2-40B4-BE49-F238E27FC236}">
                <a16:creationId xmlns:a16="http://schemas.microsoft.com/office/drawing/2014/main" id="{DE852EF3-D73E-45F7-A4D7-005639B00D63}"/>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3559033259"/>
      </p:ext>
    </p:extLst>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429375" y="314325"/>
            <a:ext cx="1952625" cy="5476875"/>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571500" y="314325"/>
            <a:ext cx="5705475" cy="54768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6">
            <a:extLst>
              <a:ext uri="{FF2B5EF4-FFF2-40B4-BE49-F238E27FC236}">
                <a16:creationId xmlns:a16="http://schemas.microsoft.com/office/drawing/2014/main" id="{AF63260E-98AA-4890-87D6-938A57E2F9EB}"/>
              </a:ext>
            </a:extLst>
          </p:cNvPr>
          <p:cNvSpPr>
            <a:spLocks noGrp="1" noChangeArrowheads="1"/>
          </p:cNvSpPr>
          <p:nvPr>
            <p:ph type="sldNum" sz="quarter" idx="10"/>
          </p:nvPr>
        </p:nvSpPr>
        <p:spPr>
          <a:ln/>
        </p:spPr>
        <p:txBody>
          <a:bodyPr/>
          <a:lstStyle>
            <a:lvl1pPr>
              <a:defRPr/>
            </a:lvl1pPr>
          </a:lstStyle>
          <a:p>
            <a:fld id="{0A1B9B26-F9BD-4F57-9C38-956BBDF3618B}" type="slidenum">
              <a:rPr lang="de-CH" altLang="en-US"/>
              <a:pPr/>
              <a:t>‹Nr.›</a:t>
            </a:fld>
            <a:endParaRPr lang="de-CH" altLang="en-US"/>
          </a:p>
        </p:txBody>
      </p:sp>
      <p:sp>
        <p:nvSpPr>
          <p:cNvPr id="5" name="Rectangle 9">
            <a:extLst>
              <a:ext uri="{FF2B5EF4-FFF2-40B4-BE49-F238E27FC236}">
                <a16:creationId xmlns:a16="http://schemas.microsoft.com/office/drawing/2014/main" id="{8BC37459-F0DF-43DD-88D6-5BF46CBEFA24}"/>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6" name="Rectangle 10">
            <a:extLst>
              <a:ext uri="{FF2B5EF4-FFF2-40B4-BE49-F238E27FC236}">
                <a16:creationId xmlns:a16="http://schemas.microsoft.com/office/drawing/2014/main" id="{4632F174-CDC5-4849-873A-3C06AABAF9DD}"/>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3300838626"/>
      </p:ext>
    </p:extLst>
  </p:cSld>
  <p:clrMapOvr>
    <a:masterClrMapping/>
  </p:clrMapOvr>
  <p:transition>
    <p:spli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el, ClipArt und Text">
    <p:spTree>
      <p:nvGrpSpPr>
        <p:cNvPr id="1" name=""/>
        <p:cNvGrpSpPr/>
        <p:nvPr/>
      </p:nvGrpSpPr>
      <p:grpSpPr>
        <a:xfrm>
          <a:off x="0" y="0"/>
          <a:ext cx="0" cy="0"/>
          <a:chOff x="0" y="0"/>
          <a:chExt cx="0" cy="0"/>
        </a:xfrm>
      </p:grpSpPr>
      <p:sp>
        <p:nvSpPr>
          <p:cNvPr id="2" name="Titel 1"/>
          <p:cNvSpPr>
            <a:spLocks noGrp="1"/>
          </p:cNvSpPr>
          <p:nvPr>
            <p:ph type="title"/>
          </p:nvPr>
        </p:nvSpPr>
        <p:spPr>
          <a:xfrm>
            <a:off x="571500" y="314325"/>
            <a:ext cx="7810500" cy="762000"/>
          </a:xfrm>
        </p:spPr>
        <p:txBody>
          <a:bodyPr/>
          <a:lstStyle/>
          <a:p>
            <a:r>
              <a:rPr lang="de-DE"/>
              <a:t>Titelmasterformat durch Klicken bearbeiten</a:t>
            </a:r>
            <a:endParaRPr lang="en-US"/>
          </a:p>
        </p:txBody>
      </p:sp>
      <p:sp>
        <p:nvSpPr>
          <p:cNvPr id="3" name="ClipArt-Platzhalter 2"/>
          <p:cNvSpPr>
            <a:spLocks noGrp="1"/>
          </p:cNvSpPr>
          <p:nvPr>
            <p:ph type="clipArt" sz="half" idx="1"/>
          </p:nvPr>
        </p:nvSpPr>
        <p:spPr>
          <a:xfrm>
            <a:off x="571500" y="1524000"/>
            <a:ext cx="3829050" cy="4267200"/>
          </a:xfrm>
        </p:spPr>
        <p:txBody>
          <a:bodyPr/>
          <a:lstStyle/>
          <a:p>
            <a:pPr lvl="0"/>
            <a:endParaRPr lang="en-US" noProof="0"/>
          </a:p>
        </p:txBody>
      </p:sp>
      <p:sp>
        <p:nvSpPr>
          <p:cNvPr id="4" name="Textplatzhalter 3"/>
          <p:cNvSpPr>
            <a:spLocks noGrp="1"/>
          </p:cNvSpPr>
          <p:nvPr>
            <p:ph type="body" sz="half" idx="2"/>
          </p:nvPr>
        </p:nvSpPr>
        <p:spPr>
          <a:xfrm>
            <a:off x="4552950" y="1524000"/>
            <a:ext cx="3829050" cy="42672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6">
            <a:extLst>
              <a:ext uri="{FF2B5EF4-FFF2-40B4-BE49-F238E27FC236}">
                <a16:creationId xmlns:a16="http://schemas.microsoft.com/office/drawing/2014/main" id="{D667D592-7432-48F3-B3B5-F86E41C156E7}"/>
              </a:ext>
            </a:extLst>
          </p:cNvPr>
          <p:cNvSpPr>
            <a:spLocks noGrp="1" noChangeArrowheads="1"/>
          </p:cNvSpPr>
          <p:nvPr>
            <p:ph type="sldNum" sz="quarter" idx="10"/>
          </p:nvPr>
        </p:nvSpPr>
        <p:spPr>
          <a:ln/>
        </p:spPr>
        <p:txBody>
          <a:bodyPr/>
          <a:lstStyle>
            <a:lvl1pPr>
              <a:defRPr/>
            </a:lvl1pPr>
          </a:lstStyle>
          <a:p>
            <a:fld id="{0FF6E9EF-95AD-4395-9418-52DB485F7BAB}" type="slidenum">
              <a:rPr lang="de-CH" altLang="en-US"/>
              <a:pPr/>
              <a:t>‹Nr.›</a:t>
            </a:fld>
            <a:endParaRPr lang="de-CH" altLang="en-US"/>
          </a:p>
        </p:txBody>
      </p:sp>
      <p:sp>
        <p:nvSpPr>
          <p:cNvPr id="6" name="Rectangle 9">
            <a:extLst>
              <a:ext uri="{FF2B5EF4-FFF2-40B4-BE49-F238E27FC236}">
                <a16:creationId xmlns:a16="http://schemas.microsoft.com/office/drawing/2014/main" id="{EF4F2B7F-C996-486D-A6F5-EE09430FA299}"/>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7" name="Rectangle 10">
            <a:extLst>
              <a:ext uri="{FF2B5EF4-FFF2-40B4-BE49-F238E27FC236}">
                <a16:creationId xmlns:a16="http://schemas.microsoft.com/office/drawing/2014/main" id="{882495E8-94E0-4F83-A7AB-D7AE0789E931}"/>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4212535039"/>
      </p:ext>
    </p:extLst>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6">
            <a:extLst>
              <a:ext uri="{FF2B5EF4-FFF2-40B4-BE49-F238E27FC236}">
                <a16:creationId xmlns:a16="http://schemas.microsoft.com/office/drawing/2014/main" id="{85B24357-A6A9-4417-9DC8-C6EE0FEA9A6C}"/>
              </a:ext>
            </a:extLst>
          </p:cNvPr>
          <p:cNvSpPr>
            <a:spLocks noGrp="1" noChangeArrowheads="1"/>
          </p:cNvSpPr>
          <p:nvPr>
            <p:ph type="sldNum" sz="quarter" idx="10"/>
          </p:nvPr>
        </p:nvSpPr>
        <p:spPr>
          <a:ln/>
        </p:spPr>
        <p:txBody>
          <a:bodyPr/>
          <a:lstStyle>
            <a:lvl1pPr>
              <a:defRPr/>
            </a:lvl1pPr>
          </a:lstStyle>
          <a:p>
            <a:fld id="{B37D6991-1BEE-4604-8508-32BA3F9A85A2}" type="slidenum">
              <a:rPr lang="de-CH" altLang="en-US"/>
              <a:pPr/>
              <a:t>‹Nr.›</a:t>
            </a:fld>
            <a:endParaRPr lang="de-CH" altLang="en-US"/>
          </a:p>
        </p:txBody>
      </p:sp>
      <p:sp>
        <p:nvSpPr>
          <p:cNvPr id="5" name="Rectangle 9">
            <a:extLst>
              <a:ext uri="{FF2B5EF4-FFF2-40B4-BE49-F238E27FC236}">
                <a16:creationId xmlns:a16="http://schemas.microsoft.com/office/drawing/2014/main" id="{66440CF7-9E0F-4E8F-AA4B-14E270B66BEF}"/>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6" name="Rectangle 10">
            <a:extLst>
              <a:ext uri="{FF2B5EF4-FFF2-40B4-BE49-F238E27FC236}">
                <a16:creationId xmlns:a16="http://schemas.microsoft.com/office/drawing/2014/main" id="{D491C27C-D27B-491A-BA3E-59C10207DC17}"/>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1132861250"/>
      </p:ext>
    </p:extLst>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6">
            <a:extLst>
              <a:ext uri="{FF2B5EF4-FFF2-40B4-BE49-F238E27FC236}">
                <a16:creationId xmlns:a16="http://schemas.microsoft.com/office/drawing/2014/main" id="{D6B7E848-47B0-48C1-8A48-61AE639A6B11}"/>
              </a:ext>
            </a:extLst>
          </p:cNvPr>
          <p:cNvSpPr>
            <a:spLocks noGrp="1" noChangeArrowheads="1"/>
          </p:cNvSpPr>
          <p:nvPr>
            <p:ph type="sldNum" sz="quarter" idx="10"/>
          </p:nvPr>
        </p:nvSpPr>
        <p:spPr>
          <a:ln/>
        </p:spPr>
        <p:txBody>
          <a:bodyPr/>
          <a:lstStyle>
            <a:lvl1pPr>
              <a:defRPr/>
            </a:lvl1pPr>
          </a:lstStyle>
          <a:p>
            <a:fld id="{95443985-B3B8-4AF6-9D0F-61D80D1027FF}" type="slidenum">
              <a:rPr lang="de-CH" altLang="en-US"/>
              <a:pPr/>
              <a:t>‹Nr.›</a:t>
            </a:fld>
            <a:endParaRPr lang="de-CH" altLang="en-US"/>
          </a:p>
        </p:txBody>
      </p:sp>
      <p:sp>
        <p:nvSpPr>
          <p:cNvPr id="5" name="Rectangle 9">
            <a:extLst>
              <a:ext uri="{FF2B5EF4-FFF2-40B4-BE49-F238E27FC236}">
                <a16:creationId xmlns:a16="http://schemas.microsoft.com/office/drawing/2014/main" id="{4DDBC58C-7556-46DA-8537-D137F72121DA}"/>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6" name="Rectangle 10">
            <a:extLst>
              <a:ext uri="{FF2B5EF4-FFF2-40B4-BE49-F238E27FC236}">
                <a16:creationId xmlns:a16="http://schemas.microsoft.com/office/drawing/2014/main" id="{53E05CB6-19E3-4981-9022-9EA1C398F7DB}"/>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253592651"/>
      </p:ext>
    </p:extLst>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571500" y="1524000"/>
            <a:ext cx="382905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552950" y="1524000"/>
            <a:ext cx="382905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6">
            <a:extLst>
              <a:ext uri="{FF2B5EF4-FFF2-40B4-BE49-F238E27FC236}">
                <a16:creationId xmlns:a16="http://schemas.microsoft.com/office/drawing/2014/main" id="{1AEA00EE-83E1-4DB3-86F3-CBBC9FD5D577}"/>
              </a:ext>
            </a:extLst>
          </p:cNvPr>
          <p:cNvSpPr>
            <a:spLocks noGrp="1" noChangeArrowheads="1"/>
          </p:cNvSpPr>
          <p:nvPr>
            <p:ph type="sldNum" sz="quarter" idx="10"/>
          </p:nvPr>
        </p:nvSpPr>
        <p:spPr>
          <a:ln/>
        </p:spPr>
        <p:txBody>
          <a:bodyPr/>
          <a:lstStyle>
            <a:lvl1pPr>
              <a:defRPr/>
            </a:lvl1pPr>
          </a:lstStyle>
          <a:p>
            <a:fld id="{E98CA2A5-37E3-4816-B53C-5F86A86ECCCB}" type="slidenum">
              <a:rPr lang="de-CH" altLang="en-US"/>
              <a:pPr/>
              <a:t>‹Nr.›</a:t>
            </a:fld>
            <a:endParaRPr lang="de-CH" altLang="en-US"/>
          </a:p>
        </p:txBody>
      </p:sp>
      <p:sp>
        <p:nvSpPr>
          <p:cNvPr id="6" name="Rectangle 9">
            <a:extLst>
              <a:ext uri="{FF2B5EF4-FFF2-40B4-BE49-F238E27FC236}">
                <a16:creationId xmlns:a16="http://schemas.microsoft.com/office/drawing/2014/main" id="{0459066B-4072-40D4-BBF3-09CDBF3F6C86}"/>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7" name="Rectangle 10">
            <a:extLst>
              <a:ext uri="{FF2B5EF4-FFF2-40B4-BE49-F238E27FC236}">
                <a16:creationId xmlns:a16="http://schemas.microsoft.com/office/drawing/2014/main" id="{EF52B62C-0A91-4ECB-8A9F-0C260B9A480F}"/>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380601664"/>
      </p:ext>
    </p:extLst>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6">
            <a:extLst>
              <a:ext uri="{FF2B5EF4-FFF2-40B4-BE49-F238E27FC236}">
                <a16:creationId xmlns:a16="http://schemas.microsoft.com/office/drawing/2014/main" id="{D74E120C-577C-4A02-9EB1-BC2DC6D8A204}"/>
              </a:ext>
            </a:extLst>
          </p:cNvPr>
          <p:cNvSpPr>
            <a:spLocks noGrp="1" noChangeArrowheads="1"/>
          </p:cNvSpPr>
          <p:nvPr>
            <p:ph type="sldNum" sz="quarter" idx="10"/>
          </p:nvPr>
        </p:nvSpPr>
        <p:spPr>
          <a:ln/>
        </p:spPr>
        <p:txBody>
          <a:bodyPr/>
          <a:lstStyle>
            <a:lvl1pPr>
              <a:defRPr/>
            </a:lvl1pPr>
          </a:lstStyle>
          <a:p>
            <a:fld id="{8BA4E4A3-0040-4788-AD80-A6BBDFD96CF4}" type="slidenum">
              <a:rPr lang="de-CH" altLang="en-US"/>
              <a:pPr/>
              <a:t>‹Nr.›</a:t>
            </a:fld>
            <a:endParaRPr lang="de-CH" altLang="en-US"/>
          </a:p>
        </p:txBody>
      </p:sp>
      <p:sp>
        <p:nvSpPr>
          <p:cNvPr id="8" name="Rectangle 9">
            <a:extLst>
              <a:ext uri="{FF2B5EF4-FFF2-40B4-BE49-F238E27FC236}">
                <a16:creationId xmlns:a16="http://schemas.microsoft.com/office/drawing/2014/main" id="{79F0EE21-EB3B-4F6D-9DB0-4AC80BF02AC5}"/>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9" name="Rectangle 10">
            <a:extLst>
              <a:ext uri="{FF2B5EF4-FFF2-40B4-BE49-F238E27FC236}">
                <a16:creationId xmlns:a16="http://schemas.microsoft.com/office/drawing/2014/main" id="{7B874E57-4C80-4552-AA54-CBC4E3A3A15E}"/>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2139340348"/>
      </p:ext>
    </p:extLst>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6">
            <a:extLst>
              <a:ext uri="{FF2B5EF4-FFF2-40B4-BE49-F238E27FC236}">
                <a16:creationId xmlns:a16="http://schemas.microsoft.com/office/drawing/2014/main" id="{79597B9D-FFA9-4A6B-A9D1-F34CE1251F77}"/>
              </a:ext>
            </a:extLst>
          </p:cNvPr>
          <p:cNvSpPr>
            <a:spLocks noGrp="1" noChangeArrowheads="1"/>
          </p:cNvSpPr>
          <p:nvPr>
            <p:ph type="sldNum" sz="quarter" idx="10"/>
          </p:nvPr>
        </p:nvSpPr>
        <p:spPr>
          <a:ln/>
        </p:spPr>
        <p:txBody>
          <a:bodyPr/>
          <a:lstStyle>
            <a:lvl1pPr>
              <a:defRPr/>
            </a:lvl1pPr>
          </a:lstStyle>
          <a:p>
            <a:fld id="{8F508A48-C4BC-4515-9EB1-B62FFFFE80DB}" type="slidenum">
              <a:rPr lang="de-CH" altLang="en-US"/>
              <a:pPr/>
              <a:t>‹Nr.›</a:t>
            </a:fld>
            <a:endParaRPr lang="de-CH" altLang="en-US"/>
          </a:p>
        </p:txBody>
      </p:sp>
      <p:sp>
        <p:nvSpPr>
          <p:cNvPr id="4" name="Rectangle 9">
            <a:extLst>
              <a:ext uri="{FF2B5EF4-FFF2-40B4-BE49-F238E27FC236}">
                <a16:creationId xmlns:a16="http://schemas.microsoft.com/office/drawing/2014/main" id="{313CEED6-5E37-4442-9E25-D746576CB7F0}"/>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5" name="Rectangle 10">
            <a:extLst>
              <a:ext uri="{FF2B5EF4-FFF2-40B4-BE49-F238E27FC236}">
                <a16:creationId xmlns:a16="http://schemas.microsoft.com/office/drawing/2014/main" id="{CDD2608A-0517-4F54-AC4B-0388232C81DF}"/>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1985780027"/>
      </p:ext>
    </p:extLst>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033E6EB-4AA6-41B3-8D1D-47E2939C83EB}"/>
              </a:ext>
            </a:extLst>
          </p:cNvPr>
          <p:cNvSpPr>
            <a:spLocks noGrp="1" noChangeArrowheads="1"/>
          </p:cNvSpPr>
          <p:nvPr>
            <p:ph type="sldNum" sz="quarter" idx="10"/>
          </p:nvPr>
        </p:nvSpPr>
        <p:spPr>
          <a:ln/>
        </p:spPr>
        <p:txBody>
          <a:bodyPr/>
          <a:lstStyle>
            <a:lvl1pPr>
              <a:defRPr/>
            </a:lvl1pPr>
          </a:lstStyle>
          <a:p>
            <a:fld id="{AA6CA24C-F2F2-427C-BBE3-0500884E9A21}" type="slidenum">
              <a:rPr lang="de-CH" altLang="en-US"/>
              <a:pPr/>
              <a:t>‹Nr.›</a:t>
            </a:fld>
            <a:endParaRPr lang="de-CH" altLang="en-US"/>
          </a:p>
        </p:txBody>
      </p:sp>
      <p:sp>
        <p:nvSpPr>
          <p:cNvPr id="3" name="Rectangle 9">
            <a:extLst>
              <a:ext uri="{FF2B5EF4-FFF2-40B4-BE49-F238E27FC236}">
                <a16:creationId xmlns:a16="http://schemas.microsoft.com/office/drawing/2014/main" id="{41F6579E-5B45-40B5-A953-6FE81536CC40}"/>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4" name="Rectangle 10">
            <a:extLst>
              <a:ext uri="{FF2B5EF4-FFF2-40B4-BE49-F238E27FC236}">
                <a16:creationId xmlns:a16="http://schemas.microsoft.com/office/drawing/2014/main" id="{97BE5C6C-82CD-43BE-98B1-0C182939DD5A}"/>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2455555203"/>
      </p:ext>
    </p:extLst>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6">
            <a:extLst>
              <a:ext uri="{FF2B5EF4-FFF2-40B4-BE49-F238E27FC236}">
                <a16:creationId xmlns:a16="http://schemas.microsoft.com/office/drawing/2014/main" id="{291C9BDC-F4FD-4421-9EFF-3BAE52F193A9}"/>
              </a:ext>
            </a:extLst>
          </p:cNvPr>
          <p:cNvSpPr>
            <a:spLocks noGrp="1" noChangeArrowheads="1"/>
          </p:cNvSpPr>
          <p:nvPr>
            <p:ph type="sldNum" sz="quarter" idx="10"/>
          </p:nvPr>
        </p:nvSpPr>
        <p:spPr>
          <a:ln/>
        </p:spPr>
        <p:txBody>
          <a:bodyPr/>
          <a:lstStyle>
            <a:lvl1pPr>
              <a:defRPr/>
            </a:lvl1pPr>
          </a:lstStyle>
          <a:p>
            <a:fld id="{276C7C2D-FE99-418E-BBD1-A549D59040DC}" type="slidenum">
              <a:rPr lang="de-CH" altLang="en-US"/>
              <a:pPr/>
              <a:t>‹Nr.›</a:t>
            </a:fld>
            <a:endParaRPr lang="de-CH" altLang="en-US"/>
          </a:p>
        </p:txBody>
      </p:sp>
      <p:sp>
        <p:nvSpPr>
          <p:cNvPr id="6" name="Rectangle 9">
            <a:extLst>
              <a:ext uri="{FF2B5EF4-FFF2-40B4-BE49-F238E27FC236}">
                <a16:creationId xmlns:a16="http://schemas.microsoft.com/office/drawing/2014/main" id="{49B3B50B-B9E1-44D3-80AE-EF6140A15F88}"/>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7" name="Rectangle 10">
            <a:extLst>
              <a:ext uri="{FF2B5EF4-FFF2-40B4-BE49-F238E27FC236}">
                <a16:creationId xmlns:a16="http://schemas.microsoft.com/office/drawing/2014/main" id="{7E8B0000-AFB8-44D0-A289-634BA64E0E12}"/>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2927105073"/>
      </p:ext>
    </p:extLst>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6">
            <a:extLst>
              <a:ext uri="{FF2B5EF4-FFF2-40B4-BE49-F238E27FC236}">
                <a16:creationId xmlns:a16="http://schemas.microsoft.com/office/drawing/2014/main" id="{CD0A37B8-336B-403C-A45C-5E51FFFDE79A}"/>
              </a:ext>
            </a:extLst>
          </p:cNvPr>
          <p:cNvSpPr>
            <a:spLocks noGrp="1" noChangeArrowheads="1"/>
          </p:cNvSpPr>
          <p:nvPr>
            <p:ph type="sldNum" sz="quarter" idx="10"/>
          </p:nvPr>
        </p:nvSpPr>
        <p:spPr>
          <a:ln/>
        </p:spPr>
        <p:txBody>
          <a:bodyPr/>
          <a:lstStyle>
            <a:lvl1pPr>
              <a:defRPr/>
            </a:lvl1pPr>
          </a:lstStyle>
          <a:p>
            <a:fld id="{FBE03B4A-F1E1-4763-B551-74EA148CFF69}" type="slidenum">
              <a:rPr lang="de-CH" altLang="en-US"/>
              <a:pPr/>
              <a:t>‹Nr.›</a:t>
            </a:fld>
            <a:endParaRPr lang="de-CH" altLang="en-US"/>
          </a:p>
        </p:txBody>
      </p:sp>
      <p:sp>
        <p:nvSpPr>
          <p:cNvPr id="6" name="Rectangle 9">
            <a:extLst>
              <a:ext uri="{FF2B5EF4-FFF2-40B4-BE49-F238E27FC236}">
                <a16:creationId xmlns:a16="http://schemas.microsoft.com/office/drawing/2014/main" id="{653D5AE8-B5B4-4A1E-AE3A-D2251C3D1626}"/>
              </a:ext>
            </a:extLst>
          </p:cNvPr>
          <p:cNvSpPr>
            <a:spLocks noGrp="1" noChangeArrowheads="1"/>
          </p:cNvSpPr>
          <p:nvPr>
            <p:ph type="dt" sz="half" idx="11"/>
          </p:nvPr>
        </p:nvSpPr>
        <p:spPr>
          <a:ln/>
        </p:spPr>
        <p:txBody>
          <a:bodyPr/>
          <a:lstStyle>
            <a:lvl1pPr>
              <a:defRPr/>
            </a:lvl1pPr>
          </a:lstStyle>
          <a:p>
            <a:pPr>
              <a:defRPr/>
            </a:pPr>
            <a:r>
              <a:rPr lang="en-US" altLang="en-US"/>
              <a:t>© 2003 bengin.com</a:t>
            </a:r>
            <a:endParaRPr lang="de-CH" altLang="en-US"/>
          </a:p>
        </p:txBody>
      </p:sp>
      <p:sp>
        <p:nvSpPr>
          <p:cNvPr id="7" name="Rectangle 10">
            <a:extLst>
              <a:ext uri="{FF2B5EF4-FFF2-40B4-BE49-F238E27FC236}">
                <a16:creationId xmlns:a16="http://schemas.microsoft.com/office/drawing/2014/main" id="{3460F4EA-FD68-4920-9B55-03A3ECD9E903}"/>
              </a:ext>
            </a:extLst>
          </p:cNvPr>
          <p:cNvSpPr>
            <a:spLocks noGrp="1" noChangeArrowheads="1"/>
          </p:cNvSpPr>
          <p:nvPr>
            <p:ph type="ftr" sz="quarter" idx="12"/>
          </p:nvPr>
        </p:nvSpPr>
        <p:spPr>
          <a:ln/>
        </p:spPr>
        <p:txBody>
          <a:bodyPr/>
          <a:lstStyle>
            <a:lvl1pPr>
              <a:defRPr/>
            </a:lvl1pPr>
          </a:lstStyle>
          <a:p>
            <a:pPr>
              <a:defRPr/>
            </a:pPr>
            <a:r>
              <a:rPr lang="de-CH" altLang="en-US"/>
              <a:t>Performance</a:t>
            </a:r>
          </a:p>
        </p:txBody>
      </p:sp>
    </p:spTree>
    <p:extLst>
      <p:ext uri="{BB962C8B-B14F-4D97-AF65-F5344CB8AC3E}">
        <p14:creationId xmlns:p14="http://schemas.microsoft.com/office/powerpoint/2010/main" val="2961106074"/>
      </p:ext>
    </p:extLst>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FAEB9-EE05-4AF2-A9FB-8C1479A0E020}"/>
              </a:ext>
            </a:extLst>
          </p:cNvPr>
          <p:cNvSpPr>
            <a:spLocks noGrp="1" noChangeArrowheads="1"/>
          </p:cNvSpPr>
          <p:nvPr>
            <p:ph type="title"/>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36000" rIns="18000" bIns="18000" numCol="1" anchor="t" anchorCtr="0" compatLnSpc="1">
            <a:prstTxWarp prst="textNoShape">
              <a:avLst/>
            </a:prstTxWarp>
          </a:bodyPr>
          <a:lstStyle/>
          <a:p>
            <a:pPr lvl="0"/>
            <a:r>
              <a:rPr lang="de-CH" altLang="en-US"/>
              <a:t>Click to Edit</a:t>
            </a:r>
            <a:br>
              <a:rPr lang="de-CH" altLang="en-US"/>
            </a:br>
            <a:r>
              <a:rPr lang="de-CH" altLang="en-US"/>
              <a:t>Master Title Style</a:t>
            </a:r>
          </a:p>
        </p:txBody>
      </p:sp>
      <p:sp>
        <p:nvSpPr>
          <p:cNvPr id="1027" name="Rectangle 3">
            <a:extLst>
              <a:ext uri="{FF2B5EF4-FFF2-40B4-BE49-F238E27FC236}">
                <a16:creationId xmlns:a16="http://schemas.microsoft.com/office/drawing/2014/main" id="{E07E448F-AD58-438F-BC7D-E7717D442234}"/>
              </a:ext>
            </a:extLst>
          </p:cNvPr>
          <p:cNvSpPr>
            <a:spLocks noGrp="1" noChangeArrowheads="1"/>
          </p:cNvSpPr>
          <p:nvPr>
            <p:ph type="body" idx="1"/>
          </p:nvPr>
        </p:nvSpPr>
        <p:spPr bwMode="auto">
          <a:xfrm>
            <a:off x="571500" y="1524000"/>
            <a:ext cx="78105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5" tIns="19045" rIns="19045" bIns="19045" numCol="1" anchor="t" anchorCtr="0" compatLnSpc="1">
            <a:prstTxWarp prst="textNoShape">
              <a:avLst/>
            </a:prstTxWarp>
          </a:bodyPr>
          <a:lstStyle/>
          <a:p>
            <a:pPr lvl="0"/>
            <a:r>
              <a:rPr lang="de-CH" altLang="en-US"/>
              <a:t>Click to edit Master text styles</a:t>
            </a:r>
          </a:p>
          <a:p>
            <a:pPr lvl="1"/>
            <a:r>
              <a:rPr lang="de-CH" altLang="en-US"/>
              <a:t>Second level</a:t>
            </a:r>
          </a:p>
          <a:p>
            <a:pPr lvl="2"/>
            <a:r>
              <a:rPr lang="de-CH" altLang="en-US"/>
              <a:t>Third level</a:t>
            </a:r>
          </a:p>
          <a:p>
            <a:pPr lvl="3"/>
            <a:r>
              <a:rPr lang="de-CH" altLang="en-US"/>
              <a:t>Fourth level</a:t>
            </a:r>
          </a:p>
          <a:p>
            <a:pPr lvl="4"/>
            <a:r>
              <a:rPr lang="de-CH" altLang="en-US"/>
              <a:t>Fifth level</a:t>
            </a:r>
          </a:p>
        </p:txBody>
      </p:sp>
      <p:sp>
        <p:nvSpPr>
          <p:cNvPr id="3078" name="Rectangle 6">
            <a:extLst>
              <a:ext uri="{FF2B5EF4-FFF2-40B4-BE49-F238E27FC236}">
                <a16:creationId xmlns:a16="http://schemas.microsoft.com/office/drawing/2014/main" id="{1CEA79F8-7C52-4BDF-8A55-6F9C7A7CA819}"/>
              </a:ext>
            </a:extLst>
          </p:cNvPr>
          <p:cNvSpPr>
            <a:spLocks noGrp="1" noChangeArrowheads="1"/>
          </p:cNvSpPr>
          <p:nvPr>
            <p:ph type="sldNum" sz="quarter" idx="4"/>
          </p:nvPr>
        </p:nvSpPr>
        <p:spPr bwMode="auto">
          <a:xfrm>
            <a:off x="8839200" y="6172200"/>
            <a:ext cx="225425" cy="12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871538" eaLnBrk="0" hangingPunct="0">
              <a:defRPr sz="1000" b="1"/>
            </a:lvl1pPr>
          </a:lstStyle>
          <a:p>
            <a:fld id="{B06CEB22-F3D3-4ACD-988D-F4133BDD00D1}" type="slidenum">
              <a:rPr lang="de-CH" altLang="en-US"/>
              <a:pPr/>
              <a:t>‹Nr.›</a:t>
            </a:fld>
            <a:endParaRPr lang="de-CH" altLang="en-US"/>
          </a:p>
        </p:txBody>
      </p:sp>
      <p:sp>
        <p:nvSpPr>
          <p:cNvPr id="3081" name="Rectangle 9">
            <a:extLst>
              <a:ext uri="{FF2B5EF4-FFF2-40B4-BE49-F238E27FC236}">
                <a16:creationId xmlns:a16="http://schemas.microsoft.com/office/drawing/2014/main" id="{02B786E7-F244-4019-9C38-5BB72FE65432}"/>
              </a:ext>
            </a:extLst>
          </p:cNvPr>
          <p:cNvSpPr>
            <a:spLocks noGrp="1" noChangeArrowheads="1"/>
          </p:cNvSpPr>
          <p:nvPr>
            <p:ph type="dt" sz="half" idx="2"/>
          </p:nvPr>
        </p:nvSpPr>
        <p:spPr bwMode="auto">
          <a:xfrm>
            <a:off x="4572000" y="6477000"/>
            <a:ext cx="411480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871538" eaLnBrk="0" hangingPunct="0">
              <a:lnSpc>
                <a:spcPts val="1063"/>
              </a:lnSpc>
              <a:defRPr sz="1000" smtClean="0">
                <a:latin typeface="Arial" charset="0"/>
              </a:defRPr>
            </a:lvl1pPr>
          </a:lstStyle>
          <a:p>
            <a:pPr>
              <a:defRPr/>
            </a:pPr>
            <a:r>
              <a:rPr lang="en-US" altLang="en-US"/>
              <a:t>© 2003 bengin.com</a:t>
            </a:r>
            <a:endParaRPr lang="de-CH" altLang="en-US"/>
          </a:p>
        </p:txBody>
      </p:sp>
      <p:sp>
        <p:nvSpPr>
          <p:cNvPr id="3082" name="Rectangle 10">
            <a:extLst>
              <a:ext uri="{FF2B5EF4-FFF2-40B4-BE49-F238E27FC236}">
                <a16:creationId xmlns:a16="http://schemas.microsoft.com/office/drawing/2014/main" id="{34D8D12D-3DFB-4829-9772-13B715B9E784}"/>
              </a:ext>
            </a:extLst>
          </p:cNvPr>
          <p:cNvSpPr>
            <a:spLocks noGrp="1" noChangeArrowheads="1"/>
          </p:cNvSpPr>
          <p:nvPr>
            <p:ph type="ftr" sz="quarter" idx="3"/>
          </p:nvPr>
        </p:nvSpPr>
        <p:spPr bwMode="auto">
          <a:xfrm>
            <a:off x="4572000" y="6342063"/>
            <a:ext cx="4114800" cy="13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871538" eaLnBrk="0" hangingPunct="0">
              <a:lnSpc>
                <a:spcPts val="1063"/>
              </a:lnSpc>
              <a:defRPr sz="1000" smtClean="0">
                <a:latin typeface="Arial" charset="0"/>
              </a:defRPr>
            </a:lvl1pPr>
          </a:lstStyle>
          <a:p>
            <a:pPr>
              <a:defRPr/>
            </a:pPr>
            <a:r>
              <a:rPr lang="de-CH" altLang="en-US"/>
              <a:t>Performance</a:t>
            </a:r>
          </a:p>
        </p:txBody>
      </p:sp>
      <p:sp>
        <p:nvSpPr>
          <p:cNvPr id="1031" name="Line 12">
            <a:extLst>
              <a:ext uri="{FF2B5EF4-FFF2-40B4-BE49-F238E27FC236}">
                <a16:creationId xmlns:a16="http://schemas.microsoft.com/office/drawing/2014/main" id="{D8056BDA-298D-4456-BCB0-552FD3D5E471}"/>
              </a:ext>
            </a:extLst>
          </p:cNvPr>
          <p:cNvSpPr>
            <a:spLocks noChangeShapeType="1"/>
          </p:cNvSpPr>
          <p:nvPr/>
        </p:nvSpPr>
        <p:spPr bwMode="auto">
          <a:xfrm>
            <a:off x="8763000" y="6172200"/>
            <a:ext cx="0" cy="68580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085" name="Rectangle 13">
            <a:extLst>
              <a:ext uri="{FF2B5EF4-FFF2-40B4-BE49-F238E27FC236}">
                <a16:creationId xmlns:a16="http://schemas.microsoft.com/office/drawing/2014/main" id="{28CBE505-9A71-4F41-ADDC-EA22220E2BB1}"/>
              </a:ext>
            </a:extLst>
          </p:cNvPr>
          <p:cNvSpPr>
            <a:spLocks noChangeArrowheads="1"/>
          </p:cNvSpPr>
          <p:nvPr/>
        </p:nvSpPr>
        <p:spPr bwMode="auto">
          <a:xfrm>
            <a:off x="-14288" y="381000"/>
            <a:ext cx="395288" cy="557213"/>
          </a:xfrm>
          <a:prstGeom prst="rect">
            <a:avLst/>
          </a:prstGeom>
          <a:gradFill rotWithShape="0">
            <a:gsLst>
              <a:gs pos="0">
                <a:srgbClr val="EAEAEA"/>
              </a:gs>
              <a:gs pos="50000">
                <a:schemeClr val="bg1"/>
              </a:gs>
              <a:gs pos="100000">
                <a:srgbClr val="EAEAEA"/>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defRPr/>
            </a:pPr>
            <a:endParaRPr lang="en-US">
              <a:latin typeface="Arial" charset="0"/>
            </a:endParaRPr>
          </a:p>
        </p:txBody>
      </p:sp>
      <p:sp>
        <p:nvSpPr>
          <p:cNvPr id="1033" name="Text Box 15">
            <a:extLst>
              <a:ext uri="{FF2B5EF4-FFF2-40B4-BE49-F238E27FC236}">
                <a16:creationId xmlns:a16="http://schemas.microsoft.com/office/drawing/2014/main" id="{5A7F72FD-EFF0-4DFC-80E3-8B59C5BAFDB8}"/>
              </a:ext>
            </a:extLst>
          </p:cNvPr>
          <p:cNvSpPr txBox="1">
            <a:spLocks noChangeArrowheads="1"/>
          </p:cNvSpPr>
          <p:nvPr userDrawn="1"/>
        </p:nvSpPr>
        <p:spPr bwMode="auto">
          <a:xfrm>
            <a:off x="0" y="6172200"/>
            <a:ext cx="846138" cy="33655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de-CH" altLang="en-US" b="1"/>
              <a:t>bengin</a:t>
            </a: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split/>
  </p:transition>
  <p:hf hdr="0"/>
  <p:txStyles>
    <p:titleStyle>
      <a:lvl1pPr algn="l" rtl="0" eaLnBrk="0" fontAlgn="base" hangingPunct="0">
        <a:lnSpc>
          <a:spcPct val="90000"/>
        </a:lnSpc>
        <a:spcBef>
          <a:spcPct val="0"/>
        </a:spcBef>
        <a:spcAft>
          <a:spcPct val="0"/>
        </a:spcAft>
        <a:defRPr sz="2400">
          <a:solidFill>
            <a:srgbClr val="00235B"/>
          </a:solidFill>
          <a:latin typeface="+mj-lt"/>
          <a:ea typeface="+mj-ea"/>
          <a:cs typeface="+mj-cs"/>
        </a:defRPr>
      </a:lvl1pPr>
      <a:lvl2pPr algn="l" rtl="0" eaLnBrk="0" fontAlgn="base" hangingPunct="0">
        <a:lnSpc>
          <a:spcPct val="90000"/>
        </a:lnSpc>
        <a:spcBef>
          <a:spcPct val="0"/>
        </a:spcBef>
        <a:spcAft>
          <a:spcPct val="0"/>
        </a:spcAft>
        <a:defRPr sz="2400">
          <a:solidFill>
            <a:srgbClr val="00235B"/>
          </a:solidFill>
          <a:latin typeface="Arial" charset="0"/>
        </a:defRPr>
      </a:lvl2pPr>
      <a:lvl3pPr algn="l" rtl="0" eaLnBrk="0" fontAlgn="base" hangingPunct="0">
        <a:lnSpc>
          <a:spcPct val="90000"/>
        </a:lnSpc>
        <a:spcBef>
          <a:spcPct val="0"/>
        </a:spcBef>
        <a:spcAft>
          <a:spcPct val="0"/>
        </a:spcAft>
        <a:defRPr sz="2400">
          <a:solidFill>
            <a:srgbClr val="00235B"/>
          </a:solidFill>
          <a:latin typeface="Arial" charset="0"/>
        </a:defRPr>
      </a:lvl3pPr>
      <a:lvl4pPr algn="l" rtl="0" eaLnBrk="0" fontAlgn="base" hangingPunct="0">
        <a:lnSpc>
          <a:spcPct val="90000"/>
        </a:lnSpc>
        <a:spcBef>
          <a:spcPct val="0"/>
        </a:spcBef>
        <a:spcAft>
          <a:spcPct val="0"/>
        </a:spcAft>
        <a:defRPr sz="2400">
          <a:solidFill>
            <a:srgbClr val="00235B"/>
          </a:solidFill>
          <a:latin typeface="Arial" charset="0"/>
        </a:defRPr>
      </a:lvl4pPr>
      <a:lvl5pPr algn="l" rtl="0" eaLnBrk="0" fontAlgn="base" hangingPunct="0">
        <a:lnSpc>
          <a:spcPct val="90000"/>
        </a:lnSpc>
        <a:spcBef>
          <a:spcPct val="0"/>
        </a:spcBef>
        <a:spcAft>
          <a:spcPct val="0"/>
        </a:spcAft>
        <a:defRPr sz="2400">
          <a:solidFill>
            <a:srgbClr val="00235B"/>
          </a:solidFill>
          <a:latin typeface="Arial" charset="0"/>
        </a:defRPr>
      </a:lvl5pPr>
      <a:lvl6pPr marL="457200" algn="l" rtl="0" fontAlgn="base">
        <a:lnSpc>
          <a:spcPct val="90000"/>
        </a:lnSpc>
        <a:spcBef>
          <a:spcPct val="0"/>
        </a:spcBef>
        <a:spcAft>
          <a:spcPct val="0"/>
        </a:spcAft>
        <a:defRPr sz="2400">
          <a:solidFill>
            <a:srgbClr val="00235B"/>
          </a:solidFill>
          <a:latin typeface="Arial" charset="0"/>
        </a:defRPr>
      </a:lvl6pPr>
      <a:lvl7pPr marL="914400" algn="l" rtl="0" fontAlgn="base">
        <a:lnSpc>
          <a:spcPct val="90000"/>
        </a:lnSpc>
        <a:spcBef>
          <a:spcPct val="0"/>
        </a:spcBef>
        <a:spcAft>
          <a:spcPct val="0"/>
        </a:spcAft>
        <a:defRPr sz="2400">
          <a:solidFill>
            <a:srgbClr val="00235B"/>
          </a:solidFill>
          <a:latin typeface="Arial" charset="0"/>
        </a:defRPr>
      </a:lvl7pPr>
      <a:lvl8pPr marL="1371600" algn="l" rtl="0" fontAlgn="base">
        <a:lnSpc>
          <a:spcPct val="90000"/>
        </a:lnSpc>
        <a:spcBef>
          <a:spcPct val="0"/>
        </a:spcBef>
        <a:spcAft>
          <a:spcPct val="0"/>
        </a:spcAft>
        <a:defRPr sz="2400">
          <a:solidFill>
            <a:srgbClr val="00235B"/>
          </a:solidFill>
          <a:latin typeface="Arial" charset="0"/>
        </a:defRPr>
      </a:lvl8pPr>
      <a:lvl9pPr marL="1828800" algn="l" rtl="0" fontAlgn="base">
        <a:lnSpc>
          <a:spcPct val="90000"/>
        </a:lnSpc>
        <a:spcBef>
          <a:spcPct val="0"/>
        </a:spcBef>
        <a:spcAft>
          <a:spcPct val="0"/>
        </a:spcAft>
        <a:defRPr sz="2400">
          <a:solidFill>
            <a:srgbClr val="00235B"/>
          </a:solidFill>
          <a:latin typeface="Arial" charset="0"/>
        </a:defRPr>
      </a:lvl9pPr>
    </p:titleStyle>
    <p:bodyStyle>
      <a:lvl1pPr marL="287338" indent="-287338" algn="l" rtl="0" eaLnBrk="0" fontAlgn="base" hangingPunct="0">
        <a:lnSpc>
          <a:spcPct val="110000"/>
        </a:lnSpc>
        <a:spcBef>
          <a:spcPct val="40000"/>
        </a:spcBef>
        <a:spcAft>
          <a:spcPct val="0"/>
        </a:spcAft>
        <a:buClr>
          <a:schemeClr val="tx2"/>
        </a:buClr>
        <a:buSzPct val="75000"/>
        <a:buFont typeface="Wingdings" panose="05000000000000000000" pitchFamily="2" charset="2"/>
        <a:buChar char="n"/>
        <a:defRPr sz="2000">
          <a:solidFill>
            <a:schemeClr val="tx1"/>
          </a:solidFill>
          <a:latin typeface="+mn-lt"/>
          <a:ea typeface="+mn-ea"/>
          <a:cs typeface="+mn-cs"/>
        </a:defRPr>
      </a:lvl1pPr>
      <a:lvl2pPr marL="760413" indent="-282575" algn="l" rtl="0" eaLnBrk="0" fontAlgn="base" hangingPunct="0">
        <a:lnSpc>
          <a:spcPct val="110000"/>
        </a:lnSpc>
        <a:spcBef>
          <a:spcPct val="40000"/>
        </a:spcBef>
        <a:spcAft>
          <a:spcPct val="0"/>
        </a:spcAft>
        <a:buFont typeface="Arial" panose="020B0604020202020204" pitchFamily="34" charset="0"/>
        <a:buChar char="–"/>
        <a:defRPr sz="2000">
          <a:solidFill>
            <a:schemeClr val="tx1"/>
          </a:solidFill>
          <a:latin typeface="+mn-lt"/>
        </a:defRPr>
      </a:lvl2pPr>
      <a:lvl3pPr marL="1235075" indent="-280988" algn="l" rtl="0" eaLnBrk="0" fontAlgn="base" hangingPunct="0">
        <a:lnSpc>
          <a:spcPct val="110000"/>
        </a:lnSpc>
        <a:spcBef>
          <a:spcPct val="40000"/>
        </a:spcBef>
        <a:spcAft>
          <a:spcPct val="0"/>
        </a:spcAft>
        <a:buFont typeface="Arial" panose="020B0604020202020204" pitchFamily="34" charset="0"/>
        <a:buChar char="–"/>
        <a:defRPr sz="2000">
          <a:solidFill>
            <a:schemeClr val="tx1"/>
          </a:solidFill>
          <a:latin typeface="+mn-lt"/>
        </a:defRPr>
      </a:lvl3pPr>
      <a:lvl4pPr marL="1709738" indent="-284163" algn="l" rtl="0" eaLnBrk="0" fontAlgn="base" hangingPunct="0">
        <a:lnSpc>
          <a:spcPct val="110000"/>
        </a:lnSpc>
        <a:spcBef>
          <a:spcPct val="40000"/>
        </a:spcBef>
        <a:spcAft>
          <a:spcPct val="0"/>
        </a:spcAft>
        <a:buFont typeface="Arial" panose="020B0604020202020204" pitchFamily="34" charset="0"/>
        <a:buChar char="–"/>
        <a:defRPr sz="2000">
          <a:solidFill>
            <a:schemeClr val="tx1"/>
          </a:solidFill>
          <a:latin typeface="+mn-lt"/>
        </a:defRPr>
      </a:lvl4pPr>
      <a:lvl5pPr marL="1906588" algn="l" rtl="0" eaLnBrk="0" fontAlgn="base" hangingPunct="0">
        <a:lnSpc>
          <a:spcPct val="110000"/>
        </a:lnSpc>
        <a:spcBef>
          <a:spcPct val="40000"/>
        </a:spcBef>
        <a:spcAft>
          <a:spcPct val="0"/>
        </a:spcAft>
        <a:buFont typeface="Arial" panose="020B0604020202020204" pitchFamily="34" charset="0"/>
        <a:defRPr sz="2000">
          <a:solidFill>
            <a:schemeClr val="tx1"/>
          </a:solidFill>
          <a:latin typeface="+mn-lt"/>
        </a:defRPr>
      </a:lvl5pPr>
      <a:lvl6pPr marL="2363788" algn="l" rtl="0" fontAlgn="base">
        <a:lnSpc>
          <a:spcPct val="110000"/>
        </a:lnSpc>
        <a:spcBef>
          <a:spcPct val="40000"/>
        </a:spcBef>
        <a:spcAft>
          <a:spcPct val="0"/>
        </a:spcAft>
        <a:buFont typeface="Arial" charset="0"/>
        <a:defRPr sz="2000">
          <a:solidFill>
            <a:schemeClr val="tx1"/>
          </a:solidFill>
          <a:latin typeface="+mn-lt"/>
        </a:defRPr>
      </a:lvl6pPr>
      <a:lvl7pPr marL="2820988" algn="l" rtl="0" fontAlgn="base">
        <a:lnSpc>
          <a:spcPct val="110000"/>
        </a:lnSpc>
        <a:spcBef>
          <a:spcPct val="40000"/>
        </a:spcBef>
        <a:spcAft>
          <a:spcPct val="0"/>
        </a:spcAft>
        <a:buFont typeface="Arial" charset="0"/>
        <a:defRPr sz="2000">
          <a:solidFill>
            <a:schemeClr val="tx1"/>
          </a:solidFill>
          <a:latin typeface="+mn-lt"/>
        </a:defRPr>
      </a:lvl7pPr>
      <a:lvl8pPr marL="3278188" algn="l" rtl="0" fontAlgn="base">
        <a:lnSpc>
          <a:spcPct val="110000"/>
        </a:lnSpc>
        <a:spcBef>
          <a:spcPct val="40000"/>
        </a:spcBef>
        <a:spcAft>
          <a:spcPct val="0"/>
        </a:spcAft>
        <a:buFont typeface="Arial" charset="0"/>
        <a:defRPr sz="2000">
          <a:solidFill>
            <a:schemeClr val="tx1"/>
          </a:solidFill>
          <a:latin typeface="+mn-lt"/>
        </a:defRPr>
      </a:lvl8pPr>
      <a:lvl9pPr marL="3735388" algn="l" rtl="0" fontAlgn="base">
        <a:lnSpc>
          <a:spcPct val="110000"/>
        </a:lnSpc>
        <a:spcBef>
          <a:spcPct val="40000"/>
        </a:spcBef>
        <a:spcAft>
          <a:spcPct val="0"/>
        </a:spcAft>
        <a:buFont typeface="Arial" charset="0"/>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roject-nemo.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bengin.net/bes/" TargetMode="External"/><Relationship Id="rId4" Type="http://schemas.openxmlformats.org/officeDocument/2006/relationships/hyperlink" Target="https://insed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image" Target="../media/image1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image" Target="../media/image12.emf"/></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6.xml"/><Relationship Id="rId6" Type="http://schemas.openxmlformats.org/officeDocument/2006/relationships/hyperlink" Target="http://www.balancedscoremap.com/" TargetMode="External"/><Relationship Id="rId5" Type="http://schemas.openxmlformats.org/officeDocument/2006/relationships/hyperlink" Target="http://www.performanceprofile.com/" TargetMode="Externa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peter.bretscher@bengin.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insede.org/"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2.xml"/><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1">
            <a:extLst>
              <a:ext uri="{FF2B5EF4-FFF2-40B4-BE49-F238E27FC236}">
                <a16:creationId xmlns:a16="http://schemas.microsoft.com/office/drawing/2014/main" id="{2014109A-B561-4F57-A2F7-978FA657901F}"/>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9233E28B-C5AD-4947-B5A9-6D4573652DEE}" type="slidenum">
              <a:rPr lang="de-CH" altLang="en-US" sz="1000"/>
              <a:pPr/>
              <a:t>1</a:t>
            </a:fld>
            <a:endParaRPr lang="de-CH" altLang="en-US" sz="1000"/>
          </a:p>
        </p:txBody>
      </p:sp>
      <p:sp>
        <p:nvSpPr>
          <p:cNvPr id="3075" name="Datumsplatzhalter 2">
            <a:extLst>
              <a:ext uri="{FF2B5EF4-FFF2-40B4-BE49-F238E27FC236}">
                <a16:creationId xmlns:a16="http://schemas.microsoft.com/office/drawing/2014/main" id="{AA6F3CA0-B5B6-48F7-8DFC-CC04931AA15E}"/>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076" name="Fußzeilenplatzhalter 3">
            <a:extLst>
              <a:ext uri="{FF2B5EF4-FFF2-40B4-BE49-F238E27FC236}">
                <a16:creationId xmlns:a16="http://schemas.microsoft.com/office/drawing/2014/main" id="{FD598635-A14E-4534-8E2C-771933FB472F}"/>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077" name="Text Box 2">
            <a:extLst>
              <a:ext uri="{FF2B5EF4-FFF2-40B4-BE49-F238E27FC236}">
                <a16:creationId xmlns:a16="http://schemas.microsoft.com/office/drawing/2014/main" id="{61E8FE5D-AB7B-4970-9731-C550849A1C5F}"/>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en-US" altLang="en-US" sz="6000" b="1" dirty="0"/>
          </a:p>
          <a:p>
            <a:pPr algn="ctr" eaLnBrk="1" hangingPunct="1"/>
            <a:endParaRPr lang="en-US" altLang="en-US" sz="6000" b="1" dirty="0"/>
          </a:p>
          <a:p>
            <a:pPr algn="ctr" eaLnBrk="1" hangingPunct="1"/>
            <a:endParaRPr lang="en-US" altLang="en-US" sz="6000" b="1" dirty="0"/>
          </a:p>
          <a:p>
            <a:pPr algn="ctr" eaLnBrk="1" hangingPunct="1"/>
            <a:r>
              <a:rPr lang="en-US" altLang="en-US" sz="8000" b="1" dirty="0"/>
              <a:t>INSEDE</a:t>
            </a:r>
          </a:p>
          <a:p>
            <a:pPr algn="ctr" eaLnBrk="1" hangingPunct="1"/>
            <a:endParaRPr lang="en-US" altLang="en-US" sz="8000" b="1" dirty="0"/>
          </a:p>
          <a:p>
            <a:pPr algn="ctr" eaLnBrk="1" hangingPunct="1"/>
            <a:r>
              <a:rPr lang="en-US" altLang="en-US" sz="2400" b="1" dirty="0"/>
              <a:t>Increase performance</a:t>
            </a:r>
          </a:p>
          <a:p>
            <a:pPr algn="ctr" eaLnBrk="1" hangingPunct="1"/>
            <a:r>
              <a:rPr lang="en-US" altLang="en-US" sz="2400" b="1" dirty="0"/>
              <a:t>through measuring, mapping and managing values.</a:t>
            </a:r>
          </a:p>
        </p:txBody>
      </p:sp>
      <p:sp>
        <p:nvSpPr>
          <p:cNvPr id="3078" name="Text Box 3">
            <a:extLst>
              <a:ext uri="{FF2B5EF4-FFF2-40B4-BE49-F238E27FC236}">
                <a16:creationId xmlns:a16="http://schemas.microsoft.com/office/drawing/2014/main" id="{CC69063D-F163-4857-AFAB-66A2AC00F27E}"/>
              </a:ext>
            </a:extLst>
          </p:cNvPr>
          <p:cNvSpPr txBox="1">
            <a:spLocks noChangeArrowheads="1"/>
          </p:cNvSpPr>
          <p:nvPr/>
        </p:nvSpPr>
        <p:spPr bwMode="auto">
          <a:xfrm>
            <a:off x="7888288" y="6623050"/>
            <a:ext cx="118268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r>
              <a:rPr lang="en-US" altLang="en-US" sz="800"/>
              <a:t>bengin_new_dim03_e</a:t>
            </a:r>
          </a:p>
        </p:txBody>
      </p:sp>
      <p:sp>
        <p:nvSpPr>
          <p:cNvPr id="2" name="Textfeld 1">
            <a:extLst>
              <a:ext uri="{FF2B5EF4-FFF2-40B4-BE49-F238E27FC236}">
                <a16:creationId xmlns:a16="http://schemas.microsoft.com/office/drawing/2014/main" id="{B8C7A667-8A38-460D-A880-ED3E7C13E29C}"/>
              </a:ext>
            </a:extLst>
          </p:cNvPr>
          <p:cNvSpPr txBox="1"/>
          <p:nvPr/>
        </p:nvSpPr>
        <p:spPr>
          <a:xfrm>
            <a:off x="419100" y="188913"/>
            <a:ext cx="8445500" cy="1169987"/>
          </a:xfrm>
          <a:prstGeom prst="rect">
            <a:avLst/>
          </a:prstGeom>
          <a:noFill/>
        </p:spPr>
        <p:txBody>
          <a:bodyPr wrap="none">
            <a:spAutoFit/>
          </a:bodyPr>
          <a:lstStyle/>
          <a:p>
            <a:pPr>
              <a:defRPr/>
            </a:pPr>
            <a:r>
              <a:rPr lang="de-CH" sz="1400" dirty="0">
                <a:latin typeface="Arial" charset="0"/>
              </a:rPr>
              <a:t>New 2015 - </a:t>
            </a:r>
            <a:r>
              <a:rPr lang="de-CH" sz="1400" dirty="0" err="1">
                <a:latin typeface="Arial" charset="0"/>
              </a:rPr>
              <a:t>this</a:t>
            </a:r>
            <a:r>
              <a:rPr lang="de-CH" sz="1400" dirty="0">
                <a:latin typeface="Arial" charset="0"/>
              </a:rPr>
              <a:t> </a:t>
            </a:r>
            <a:r>
              <a:rPr lang="de-CH" sz="1400" dirty="0" err="1">
                <a:latin typeface="Arial" charset="0"/>
              </a:rPr>
              <a:t>content</a:t>
            </a:r>
            <a:r>
              <a:rPr lang="de-CH" sz="1400" dirty="0">
                <a:latin typeface="Arial" charset="0"/>
              </a:rPr>
              <a:t> </a:t>
            </a:r>
            <a:r>
              <a:rPr lang="de-CH" sz="1400" dirty="0" err="1">
                <a:latin typeface="Arial" charset="0"/>
              </a:rPr>
              <a:t>is</a:t>
            </a:r>
            <a:r>
              <a:rPr lang="de-CH" sz="1400" dirty="0">
                <a:latin typeface="Arial" charset="0"/>
              </a:rPr>
              <a:t> </a:t>
            </a:r>
            <a:r>
              <a:rPr lang="de-CH" sz="1400" dirty="0" err="1">
                <a:latin typeface="Arial" charset="0"/>
              </a:rPr>
              <a:t>now</a:t>
            </a:r>
            <a:r>
              <a:rPr lang="de-CH" sz="1400" dirty="0">
                <a:latin typeface="Arial" charset="0"/>
              </a:rPr>
              <a:t> </a:t>
            </a:r>
            <a:r>
              <a:rPr lang="de-CH" sz="1400" dirty="0" err="1">
                <a:latin typeface="Arial" charset="0"/>
              </a:rPr>
              <a:t>part</a:t>
            </a:r>
            <a:r>
              <a:rPr lang="de-CH" sz="1400" dirty="0">
                <a:latin typeface="Arial" charset="0"/>
              </a:rPr>
              <a:t> </a:t>
            </a:r>
            <a:r>
              <a:rPr lang="de-CH" sz="1400" dirty="0" err="1">
                <a:latin typeface="Arial" charset="0"/>
              </a:rPr>
              <a:t>of</a:t>
            </a:r>
            <a:r>
              <a:rPr lang="de-CH" sz="1400" dirty="0">
                <a:latin typeface="Arial" charset="0"/>
              </a:rPr>
              <a:t>:</a:t>
            </a:r>
          </a:p>
          <a:p>
            <a:pPr marL="536575" indent="-263525">
              <a:buFontTx/>
              <a:buChar char="-"/>
              <a:defRPr/>
            </a:pPr>
            <a:r>
              <a:rPr lang="de-CH" sz="1400" dirty="0">
                <a:latin typeface="Arial" charset="0"/>
              </a:rPr>
              <a:t>Project NEMO (New/Next Economic Model) </a:t>
            </a:r>
            <a:r>
              <a:rPr lang="de-CH" sz="1400" dirty="0">
                <a:latin typeface="Arial" charset="0"/>
                <a:hlinkClick r:id="rId3"/>
              </a:rPr>
              <a:t>http://project-nemo.org</a:t>
            </a:r>
            <a:endParaRPr lang="de-CH" sz="1400" dirty="0">
              <a:latin typeface="Arial" charset="0"/>
            </a:endParaRPr>
          </a:p>
          <a:p>
            <a:pPr marL="536575" indent="-263525">
              <a:buFontTx/>
              <a:buChar char="-"/>
              <a:defRPr/>
            </a:pPr>
            <a:r>
              <a:rPr lang="de-CH" sz="1400" dirty="0">
                <a:latin typeface="Arial" charset="0"/>
              </a:rPr>
              <a:t>INSEDE (Institute for Sustainable Economic Development) </a:t>
            </a:r>
            <a:r>
              <a:rPr lang="de-CH" sz="1400" dirty="0">
                <a:latin typeface="Arial" charset="0"/>
                <a:hlinkClick r:id="rId4"/>
              </a:rPr>
              <a:t>https://insede.org</a:t>
            </a:r>
            <a:endParaRPr lang="de-CH" sz="1400" dirty="0">
              <a:latin typeface="Arial" charset="0"/>
            </a:endParaRPr>
          </a:p>
          <a:p>
            <a:pPr marL="536575" indent="-263525">
              <a:buFontTx/>
              <a:buChar char="-"/>
              <a:defRPr/>
            </a:pPr>
            <a:r>
              <a:rPr lang="de-CH" sz="1400" dirty="0">
                <a:latin typeface="Arial" charset="0"/>
              </a:rPr>
              <a:t>Business Engineering Systems (MindWare, Basics, </a:t>
            </a:r>
            <a:r>
              <a:rPr lang="de-CH" sz="1400" dirty="0" err="1">
                <a:latin typeface="Arial" charset="0"/>
              </a:rPr>
              <a:t>Structures</a:t>
            </a:r>
            <a:r>
              <a:rPr lang="de-CH" sz="1400" dirty="0">
                <a:latin typeface="Arial" charset="0"/>
              </a:rPr>
              <a:t>) </a:t>
            </a:r>
            <a:r>
              <a:rPr lang="de-CH" sz="1400" dirty="0">
                <a:latin typeface="Arial" charset="0"/>
                <a:hlinkClick r:id="rId5"/>
              </a:rPr>
              <a:t>https://bengin.net/bes/</a:t>
            </a:r>
            <a:endParaRPr lang="de-CH" sz="1400" dirty="0">
              <a:latin typeface="Arial" charset="0"/>
            </a:endParaRPr>
          </a:p>
          <a:p>
            <a:pPr marL="1588">
              <a:defRPr/>
            </a:pPr>
            <a:r>
              <a:rPr lang="de-CH" sz="1400" dirty="0" err="1">
                <a:latin typeface="Arial" charset="0"/>
              </a:rPr>
              <a:t>You</a:t>
            </a:r>
            <a:r>
              <a:rPr lang="de-CH" sz="1400" dirty="0">
                <a:latin typeface="Arial" charset="0"/>
              </a:rPr>
              <a:t> </a:t>
            </a:r>
            <a:r>
              <a:rPr lang="de-CH" sz="1400" dirty="0" err="1">
                <a:latin typeface="Arial" charset="0"/>
              </a:rPr>
              <a:t>are</a:t>
            </a:r>
            <a:r>
              <a:rPr lang="de-CH" sz="1400" dirty="0">
                <a:latin typeface="Arial" charset="0"/>
              </a:rPr>
              <a:t> </a:t>
            </a:r>
            <a:r>
              <a:rPr lang="de-CH" sz="1400" dirty="0" err="1">
                <a:latin typeface="Arial" charset="0"/>
              </a:rPr>
              <a:t>welcome</a:t>
            </a:r>
            <a:r>
              <a:rPr lang="de-CH" sz="1400" dirty="0">
                <a:latin typeface="Arial" charset="0"/>
              </a:rPr>
              <a:t> </a:t>
            </a:r>
            <a:r>
              <a:rPr lang="de-CH" sz="1400" dirty="0" err="1">
                <a:latin typeface="Arial" charset="0"/>
              </a:rPr>
              <a:t>to</a:t>
            </a:r>
            <a:r>
              <a:rPr lang="de-CH" sz="1400" dirty="0">
                <a:latin typeface="Arial" charset="0"/>
              </a:rPr>
              <a:t> </a:t>
            </a:r>
            <a:r>
              <a:rPr lang="de-CH" sz="1400" dirty="0" err="1">
                <a:latin typeface="Arial" charset="0"/>
              </a:rPr>
              <a:t>take</a:t>
            </a:r>
            <a:r>
              <a:rPr lang="de-CH" sz="1400" dirty="0">
                <a:latin typeface="Arial" charset="0"/>
              </a:rPr>
              <a:t> </a:t>
            </a:r>
            <a:r>
              <a:rPr lang="de-CH" sz="1400" dirty="0" err="1">
                <a:latin typeface="Arial" charset="0"/>
              </a:rPr>
              <a:t>advantage</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progress</a:t>
            </a:r>
            <a:r>
              <a:rPr lang="de-CH" sz="1400" dirty="0">
                <a:latin typeface="Arial" charset="0"/>
              </a:rPr>
              <a:t>, </a:t>
            </a:r>
            <a:r>
              <a:rPr lang="de-CH" sz="1400" dirty="0" err="1">
                <a:latin typeface="Arial" charset="0"/>
              </a:rPr>
              <a:t>support</a:t>
            </a:r>
            <a:r>
              <a:rPr lang="de-CH" sz="1400" dirty="0">
                <a:latin typeface="Arial" charset="0"/>
              </a:rPr>
              <a:t> </a:t>
            </a:r>
            <a:r>
              <a:rPr lang="de-CH" sz="1400" dirty="0" err="1">
                <a:latin typeface="Arial" charset="0"/>
              </a:rPr>
              <a:t>us</a:t>
            </a:r>
            <a:r>
              <a:rPr lang="de-CH" sz="1400" dirty="0">
                <a:latin typeface="Arial" charset="0"/>
              </a:rPr>
              <a:t> </a:t>
            </a:r>
            <a:r>
              <a:rPr lang="de-CH" sz="1400" dirty="0" err="1">
                <a:latin typeface="Arial" charset="0"/>
              </a:rPr>
              <a:t>and</a:t>
            </a:r>
            <a:r>
              <a:rPr lang="de-CH" sz="1400" dirty="0">
                <a:latin typeface="Arial" charset="0"/>
              </a:rPr>
              <a:t> </a:t>
            </a:r>
            <a:r>
              <a:rPr lang="de-CH" sz="1400" dirty="0" err="1">
                <a:latin typeface="Arial" charset="0"/>
              </a:rPr>
              <a:t>be</a:t>
            </a:r>
            <a:r>
              <a:rPr lang="de-CH" sz="1400" dirty="0">
                <a:latin typeface="Arial" charset="0"/>
              </a:rPr>
              <a:t> </a:t>
            </a:r>
            <a:r>
              <a:rPr lang="de-CH" sz="1400" dirty="0" err="1">
                <a:latin typeface="Arial" charset="0"/>
              </a:rPr>
              <a:t>part</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this</a:t>
            </a:r>
            <a:r>
              <a:rPr lang="de-CH" sz="1400" dirty="0">
                <a:latin typeface="Arial" charset="0"/>
              </a:rPr>
              <a:t> </a:t>
            </a:r>
            <a:r>
              <a:rPr lang="de-CH" sz="1400" dirty="0" err="1">
                <a:latin typeface="Arial" charset="0"/>
              </a:rPr>
              <a:t>voyage</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discoveries</a:t>
            </a:r>
            <a:r>
              <a:rPr lang="de-CH" sz="1400" dirty="0">
                <a:latin typeface="Arial" charset="0"/>
              </a:rPr>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4">
            <a:extLst>
              <a:ext uri="{FF2B5EF4-FFF2-40B4-BE49-F238E27FC236}">
                <a16:creationId xmlns:a16="http://schemas.microsoft.com/office/drawing/2014/main" id="{033DC3A9-19DF-4913-93C5-085549D264A4}"/>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AFAEBA76-3561-475E-8151-B8523BFA83FF}" type="slidenum">
              <a:rPr lang="de-CH" altLang="en-US" sz="1000"/>
              <a:pPr/>
              <a:t>10</a:t>
            </a:fld>
            <a:endParaRPr lang="de-CH" altLang="en-US" sz="1000"/>
          </a:p>
        </p:txBody>
      </p:sp>
      <p:sp>
        <p:nvSpPr>
          <p:cNvPr id="12291" name="Datumsplatzhalter 5">
            <a:extLst>
              <a:ext uri="{FF2B5EF4-FFF2-40B4-BE49-F238E27FC236}">
                <a16:creationId xmlns:a16="http://schemas.microsoft.com/office/drawing/2014/main" id="{843638A1-0748-450E-8F21-FE3CE054D035}"/>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2292" name="Fußzeilenplatzhalter 6">
            <a:extLst>
              <a:ext uri="{FF2B5EF4-FFF2-40B4-BE49-F238E27FC236}">
                <a16:creationId xmlns:a16="http://schemas.microsoft.com/office/drawing/2014/main" id="{5EC288C1-AA80-4C2E-9BF4-02854DEE1B12}"/>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2293" name="Rectangle 3">
            <a:extLst>
              <a:ext uri="{FF2B5EF4-FFF2-40B4-BE49-F238E27FC236}">
                <a16:creationId xmlns:a16="http://schemas.microsoft.com/office/drawing/2014/main" id="{1205BA42-CB45-4922-9060-42B182D90181}"/>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Structuring the elements of an enterprise</a:t>
            </a:r>
          </a:p>
        </p:txBody>
      </p:sp>
      <p:sp>
        <p:nvSpPr>
          <p:cNvPr id="12294" name="Text Box 11">
            <a:extLst>
              <a:ext uri="{FF2B5EF4-FFF2-40B4-BE49-F238E27FC236}">
                <a16:creationId xmlns:a16="http://schemas.microsoft.com/office/drawing/2014/main" id="{5F4FF16D-BFB6-4D8C-8667-01ECB3E156F7}"/>
              </a:ext>
            </a:extLst>
          </p:cNvPr>
          <p:cNvSpPr txBox="1">
            <a:spLocks noChangeArrowheads="1"/>
          </p:cNvSpPr>
          <p:nvPr/>
        </p:nvSpPr>
        <p:spPr bwMode="auto">
          <a:xfrm>
            <a:off x="381000" y="3135313"/>
            <a:ext cx="1900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3. Resources</a:t>
            </a:r>
          </a:p>
        </p:txBody>
      </p:sp>
      <p:grpSp>
        <p:nvGrpSpPr>
          <p:cNvPr id="12295" name="Group 51">
            <a:extLst>
              <a:ext uri="{FF2B5EF4-FFF2-40B4-BE49-F238E27FC236}">
                <a16:creationId xmlns:a16="http://schemas.microsoft.com/office/drawing/2014/main" id="{3B232DDD-2E57-4E80-9CFC-0B096EB44234}"/>
              </a:ext>
            </a:extLst>
          </p:cNvPr>
          <p:cNvGrpSpPr>
            <a:grpSpLocks/>
          </p:cNvGrpSpPr>
          <p:nvPr/>
        </p:nvGrpSpPr>
        <p:grpSpPr bwMode="auto">
          <a:xfrm>
            <a:off x="2133600" y="1600200"/>
            <a:ext cx="6837363" cy="4389438"/>
            <a:chOff x="1344" y="1008"/>
            <a:chExt cx="4307" cy="2765"/>
          </a:xfrm>
        </p:grpSpPr>
        <p:sp>
          <p:nvSpPr>
            <p:cNvPr id="12297" name="Rectangle 50">
              <a:extLst>
                <a:ext uri="{FF2B5EF4-FFF2-40B4-BE49-F238E27FC236}">
                  <a16:creationId xmlns:a16="http://schemas.microsoft.com/office/drawing/2014/main" id="{5EF529B6-8EE6-4CDC-A0AF-66617F2672BC}"/>
                </a:ext>
              </a:extLst>
            </p:cNvPr>
            <p:cNvSpPr>
              <a:spLocks noChangeArrowheads="1"/>
            </p:cNvSpPr>
            <p:nvPr/>
          </p:nvSpPr>
          <p:spPr bwMode="auto">
            <a:xfrm>
              <a:off x="1344" y="1008"/>
              <a:ext cx="4307" cy="2765"/>
            </a:xfrm>
            <a:prstGeom prst="rect">
              <a:avLst/>
            </a:prstGeom>
            <a:solidFill>
              <a:srgbClr val="CCCCE6"/>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2298" name="Text Box 4">
              <a:extLst>
                <a:ext uri="{FF2B5EF4-FFF2-40B4-BE49-F238E27FC236}">
                  <a16:creationId xmlns:a16="http://schemas.microsoft.com/office/drawing/2014/main" id="{198BA6F6-07E1-4619-B63E-C752C1529C17}"/>
                </a:ext>
              </a:extLst>
            </p:cNvPr>
            <p:cNvSpPr txBox="1">
              <a:spLocks noChangeArrowheads="1"/>
            </p:cNvSpPr>
            <p:nvPr/>
          </p:nvSpPr>
          <p:spPr bwMode="auto">
            <a:xfrm>
              <a:off x="1478" y="1167"/>
              <a:ext cx="3379" cy="321"/>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Primary Resources</a:t>
              </a:r>
            </a:p>
          </p:txBody>
        </p:sp>
        <p:sp>
          <p:nvSpPr>
            <p:cNvPr id="12299" name="Text Box 17">
              <a:extLst>
                <a:ext uri="{FF2B5EF4-FFF2-40B4-BE49-F238E27FC236}">
                  <a16:creationId xmlns:a16="http://schemas.microsoft.com/office/drawing/2014/main" id="{916B1849-B808-49FF-8119-B5779C1A44DA}"/>
                </a:ext>
              </a:extLst>
            </p:cNvPr>
            <p:cNvSpPr txBox="1">
              <a:spLocks noChangeArrowheads="1"/>
            </p:cNvSpPr>
            <p:nvPr/>
          </p:nvSpPr>
          <p:spPr bwMode="auto">
            <a:xfrm>
              <a:off x="1478"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Products</a:t>
              </a:r>
            </a:p>
          </p:txBody>
        </p:sp>
        <p:sp>
          <p:nvSpPr>
            <p:cNvPr id="12300" name="Text Box 22">
              <a:extLst>
                <a:ext uri="{FF2B5EF4-FFF2-40B4-BE49-F238E27FC236}">
                  <a16:creationId xmlns:a16="http://schemas.microsoft.com/office/drawing/2014/main" id="{AF93F2FE-F20D-4343-8096-747156FBC089}"/>
                </a:ext>
              </a:extLst>
            </p:cNvPr>
            <p:cNvSpPr txBox="1">
              <a:spLocks noChangeArrowheads="1"/>
            </p:cNvSpPr>
            <p:nvPr/>
          </p:nvSpPr>
          <p:spPr bwMode="auto">
            <a:xfrm>
              <a:off x="2054"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Betriebsmittel</a:t>
              </a:r>
            </a:p>
          </p:txBody>
        </p:sp>
        <p:sp>
          <p:nvSpPr>
            <p:cNvPr id="12301" name="Text Box 23">
              <a:extLst>
                <a:ext uri="{FF2B5EF4-FFF2-40B4-BE49-F238E27FC236}">
                  <a16:creationId xmlns:a16="http://schemas.microsoft.com/office/drawing/2014/main" id="{FBEB21DA-74A3-4EC6-93A4-23F06986BEED}"/>
                </a:ext>
              </a:extLst>
            </p:cNvPr>
            <p:cNvSpPr txBox="1">
              <a:spLocks noChangeArrowheads="1"/>
            </p:cNvSpPr>
            <p:nvPr/>
          </p:nvSpPr>
          <p:spPr bwMode="auto">
            <a:xfrm>
              <a:off x="2620"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Documents</a:t>
              </a:r>
            </a:p>
          </p:txBody>
        </p:sp>
        <p:sp>
          <p:nvSpPr>
            <p:cNvPr id="12302" name="Text Box 24">
              <a:extLst>
                <a:ext uri="{FF2B5EF4-FFF2-40B4-BE49-F238E27FC236}">
                  <a16:creationId xmlns:a16="http://schemas.microsoft.com/office/drawing/2014/main" id="{15FDCCEC-2680-4344-BCF2-0A76743021CD}"/>
                </a:ext>
              </a:extLst>
            </p:cNvPr>
            <p:cNvSpPr txBox="1">
              <a:spLocks noChangeArrowheads="1"/>
            </p:cNvSpPr>
            <p:nvPr/>
          </p:nvSpPr>
          <p:spPr bwMode="auto">
            <a:xfrm>
              <a:off x="3206"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Know-How</a:t>
              </a:r>
            </a:p>
          </p:txBody>
        </p:sp>
        <p:sp>
          <p:nvSpPr>
            <p:cNvPr id="12303" name="Text Box 25">
              <a:extLst>
                <a:ext uri="{FF2B5EF4-FFF2-40B4-BE49-F238E27FC236}">
                  <a16:creationId xmlns:a16="http://schemas.microsoft.com/office/drawing/2014/main" id="{1DFE42BE-7C95-426F-B794-19790F2BBA96}"/>
                </a:ext>
              </a:extLst>
            </p:cNvPr>
            <p:cNvSpPr txBox="1">
              <a:spLocks noChangeArrowheads="1"/>
            </p:cNvSpPr>
            <p:nvPr/>
          </p:nvSpPr>
          <p:spPr bwMode="auto">
            <a:xfrm>
              <a:off x="3782"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Rights</a:t>
              </a:r>
            </a:p>
          </p:txBody>
        </p:sp>
        <p:sp>
          <p:nvSpPr>
            <p:cNvPr id="12304" name="Text Box 26">
              <a:extLst>
                <a:ext uri="{FF2B5EF4-FFF2-40B4-BE49-F238E27FC236}">
                  <a16:creationId xmlns:a16="http://schemas.microsoft.com/office/drawing/2014/main" id="{194DB9BB-C6AF-4B7D-BE5D-51A00A8EC382}"/>
                </a:ext>
              </a:extLst>
            </p:cNvPr>
            <p:cNvSpPr txBox="1">
              <a:spLocks noChangeArrowheads="1"/>
            </p:cNvSpPr>
            <p:nvPr/>
          </p:nvSpPr>
          <p:spPr bwMode="auto">
            <a:xfrm>
              <a:off x="4358"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Finance</a:t>
              </a:r>
            </a:p>
          </p:txBody>
        </p:sp>
        <p:sp>
          <p:nvSpPr>
            <p:cNvPr id="12305" name="Text Box 28">
              <a:extLst>
                <a:ext uri="{FF2B5EF4-FFF2-40B4-BE49-F238E27FC236}">
                  <a16:creationId xmlns:a16="http://schemas.microsoft.com/office/drawing/2014/main" id="{F4E5A4BA-16CA-4128-A187-13C6B91CE6D5}"/>
                </a:ext>
              </a:extLst>
            </p:cNvPr>
            <p:cNvSpPr txBox="1">
              <a:spLocks noChangeArrowheads="1"/>
            </p:cNvSpPr>
            <p:nvPr/>
          </p:nvSpPr>
          <p:spPr bwMode="auto">
            <a:xfrm rot="-5400000">
              <a:off x="4587" y="2618"/>
              <a:ext cx="1545" cy="321"/>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Secondary Resources</a:t>
              </a:r>
            </a:p>
          </p:txBody>
        </p:sp>
        <p:sp>
          <p:nvSpPr>
            <p:cNvPr id="12306" name="Text Box 29">
              <a:extLst>
                <a:ext uri="{FF2B5EF4-FFF2-40B4-BE49-F238E27FC236}">
                  <a16:creationId xmlns:a16="http://schemas.microsoft.com/office/drawing/2014/main" id="{A71EF962-B3C3-4137-B9B4-E3D0352F5C96}"/>
                </a:ext>
              </a:extLst>
            </p:cNvPr>
            <p:cNvSpPr txBox="1">
              <a:spLocks noChangeArrowheads="1"/>
            </p:cNvSpPr>
            <p:nvPr/>
          </p:nvSpPr>
          <p:spPr bwMode="auto">
            <a:xfrm>
              <a:off x="4758" y="2226"/>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Information</a:t>
              </a:r>
            </a:p>
          </p:txBody>
        </p:sp>
        <p:sp>
          <p:nvSpPr>
            <p:cNvPr id="12307" name="Line 30">
              <a:extLst>
                <a:ext uri="{FF2B5EF4-FFF2-40B4-BE49-F238E27FC236}">
                  <a16:creationId xmlns:a16="http://schemas.microsoft.com/office/drawing/2014/main" id="{8669EF81-71C2-4298-B73B-895A6D5D6EF0}"/>
                </a:ext>
              </a:extLst>
            </p:cNvPr>
            <p:cNvSpPr>
              <a:spLocks noChangeShapeType="1"/>
            </p:cNvSpPr>
            <p:nvPr/>
          </p:nvSpPr>
          <p:spPr bwMode="auto">
            <a:xfrm>
              <a:off x="1728" y="1632"/>
              <a:ext cx="288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08" name="Line 31">
              <a:extLst>
                <a:ext uri="{FF2B5EF4-FFF2-40B4-BE49-F238E27FC236}">
                  <a16:creationId xmlns:a16="http://schemas.microsoft.com/office/drawing/2014/main" id="{B843C87F-68EA-46A2-A9BA-03C9E56901F8}"/>
                </a:ext>
              </a:extLst>
            </p:cNvPr>
            <p:cNvSpPr>
              <a:spLocks noChangeShapeType="1"/>
            </p:cNvSpPr>
            <p:nvPr/>
          </p:nvSpPr>
          <p:spPr bwMode="auto">
            <a:xfrm>
              <a:off x="3172" y="1488"/>
              <a:ext cx="0"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09" name="Line 32">
              <a:extLst>
                <a:ext uri="{FF2B5EF4-FFF2-40B4-BE49-F238E27FC236}">
                  <a16:creationId xmlns:a16="http://schemas.microsoft.com/office/drawing/2014/main" id="{65E1F5C8-C467-4A1B-A95A-C2D728637E3E}"/>
                </a:ext>
              </a:extLst>
            </p:cNvPr>
            <p:cNvSpPr>
              <a:spLocks noChangeShapeType="1"/>
            </p:cNvSpPr>
            <p:nvPr/>
          </p:nvSpPr>
          <p:spPr bwMode="auto">
            <a:xfrm>
              <a:off x="1728"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0" name="Line 33">
              <a:extLst>
                <a:ext uri="{FF2B5EF4-FFF2-40B4-BE49-F238E27FC236}">
                  <a16:creationId xmlns:a16="http://schemas.microsoft.com/office/drawing/2014/main" id="{08959A7F-EF5B-463D-B374-282BF70138A7}"/>
                </a:ext>
              </a:extLst>
            </p:cNvPr>
            <p:cNvSpPr>
              <a:spLocks noChangeShapeType="1"/>
            </p:cNvSpPr>
            <p:nvPr/>
          </p:nvSpPr>
          <p:spPr bwMode="auto">
            <a:xfrm>
              <a:off x="2304"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1" name="Line 34">
              <a:extLst>
                <a:ext uri="{FF2B5EF4-FFF2-40B4-BE49-F238E27FC236}">
                  <a16:creationId xmlns:a16="http://schemas.microsoft.com/office/drawing/2014/main" id="{10B67CF6-CED8-4C4C-AFBD-5111E2B62FF4}"/>
                </a:ext>
              </a:extLst>
            </p:cNvPr>
            <p:cNvSpPr>
              <a:spLocks noChangeShapeType="1"/>
            </p:cNvSpPr>
            <p:nvPr/>
          </p:nvSpPr>
          <p:spPr bwMode="auto">
            <a:xfrm>
              <a:off x="2880"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2" name="Line 35">
              <a:extLst>
                <a:ext uri="{FF2B5EF4-FFF2-40B4-BE49-F238E27FC236}">
                  <a16:creationId xmlns:a16="http://schemas.microsoft.com/office/drawing/2014/main" id="{CBD1AD25-1A8E-4CC7-AC53-1BFCC80DAA32}"/>
                </a:ext>
              </a:extLst>
            </p:cNvPr>
            <p:cNvSpPr>
              <a:spLocks noChangeShapeType="1"/>
            </p:cNvSpPr>
            <p:nvPr/>
          </p:nvSpPr>
          <p:spPr bwMode="auto">
            <a:xfrm>
              <a:off x="3456"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3" name="Line 36">
              <a:extLst>
                <a:ext uri="{FF2B5EF4-FFF2-40B4-BE49-F238E27FC236}">
                  <a16:creationId xmlns:a16="http://schemas.microsoft.com/office/drawing/2014/main" id="{829A1F03-BF0F-4DA2-9678-015CC1B0C281}"/>
                </a:ext>
              </a:extLst>
            </p:cNvPr>
            <p:cNvSpPr>
              <a:spLocks noChangeShapeType="1"/>
            </p:cNvSpPr>
            <p:nvPr/>
          </p:nvSpPr>
          <p:spPr bwMode="auto">
            <a:xfrm>
              <a:off x="4032"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4" name="Line 37">
              <a:extLst>
                <a:ext uri="{FF2B5EF4-FFF2-40B4-BE49-F238E27FC236}">
                  <a16:creationId xmlns:a16="http://schemas.microsoft.com/office/drawing/2014/main" id="{9D130990-325E-4665-A95D-7D3198C96D74}"/>
                </a:ext>
              </a:extLst>
            </p:cNvPr>
            <p:cNvSpPr>
              <a:spLocks noChangeShapeType="1"/>
            </p:cNvSpPr>
            <p:nvPr/>
          </p:nvSpPr>
          <p:spPr bwMode="auto">
            <a:xfrm>
              <a:off x="4608"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5" name="Line 38">
              <a:extLst>
                <a:ext uri="{FF2B5EF4-FFF2-40B4-BE49-F238E27FC236}">
                  <a16:creationId xmlns:a16="http://schemas.microsoft.com/office/drawing/2014/main" id="{ABF92964-401A-44EF-9824-F721CCB1DDA5}"/>
                </a:ext>
              </a:extLst>
            </p:cNvPr>
            <p:cNvSpPr>
              <a:spLocks noChangeShapeType="1"/>
            </p:cNvSpPr>
            <p:nvPr/>
          </p:nvSpPr>
          <p:spPr bwMode="auto">
            <a:xfrm>
              <a:off x="1728"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6" name="Line 39">
              <a:extLst>
                <a:ext uri="{FF2B5EF4-FFF2-40B4-BE49-F238E27FC236}">
                  <a16:creationId xmlns:a16="http://schemas.microsoft.com/office/drawing/2014/main" id="{8F14E3D9-4BCA-42C0-8B5F-2807E8948B36}"/>
                </a:ext>
              </a:extLst>
            </p:cNvPr>
            <p:cNvSpPr>
              <a:spLocks noChangeShapeType="1"/>
            </p:cNvSpPr>
            <p:nvPr/>
          </p:nvSpPr>
          <p:spPr bwMode="auto">
            <a:xfrm>
              <a:off x="230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7" name="Line 40">
              <a:extLst>
                <a:ext uri="{FF2B5EF4-FFF2-40B4-BE49-F238E27FC236}">
                  <a16:creationId xmlns:a16="http://schemas.microsoft.com/office/drawing/2014/main" id="{F2ED9DAD-E3B5-49C2-A95E-53F71195F47B}"/>
                </a:ext>
              </a:extLst>
            </p:cNvPr>
            <p:cNvSpPr>
              <a:spLocks noChangeShapeType="1"/>
            </p:cNvSpPr>
            <p:nvPr/>
          </p:nvSpPr>
          <p:spPr bwMode="auto">
            <a:xfrm>
              <a:off x="2880"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8" name="Line 41">
              <a:extLst>
                <a:ext uri="{FF2B5EF4-FFF2-40B4-BE49-F238E27FC236}">
                  <a16:creationId xmlns:a16="http://schemas.microsoft.com/office/drawing/2014/main" id="{A5BF3E8B-7B11-489F-9799-7C1CDF202695}"/>
                </a:ext>
              </a:extLst>
            </p:cNvPr>
            <p:cNvSpPr>
              <a:spLocks noChangeShapeType="1"/>
            </p:cNvSpPr>
            <p:nvPr/>
          </p:nvSpPr>
          <p:spPr bwMode="auto">
            <a:xfrm>
              <a:off x="3456"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19" name="Line 42">
              <a:extLst>
                <a:ext uri="{FF2B5EF4-FFF2-40B4-BE49-F238E27FC236}">
                  <a16:creationId xmlns:a16="http://schemas.microsoft.com/office/drawing/2014/main" id="{BFB28EFA-4113-4FC7-874B-AB883FE2EA44}"/>
                </a:ext>
              </a:extLst>
            </p:cNvPr>
            <p:cNvSpPr>
              <a:spLocks noChangeShapeType="1"/>
            </p:cNvSpPr>
            <p:nvPr/>
          </p:nvSpPr>
          <p:spPr bwMode="auto">
            <a:xfrm>
              <a:off x="402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20" name="Line 43">
              <a:extLst>
                <a:ext uri="{FF2B5EF4-FFF2-40B4-BE49-F238E27FC236}">
                  <a16:creationId xmlns:a16="http://schemas.microsoft.com/office/drawing/2014/main" id="{42725268-9483-44FE-8BE7-75A3F386D2A6}"/>
                </a:ext>
              </a:extLst>
            </p:cNvPr>
            <p:cNvSpPr>
              <a:spLocks noChangeShapeType="1"/>
            </p:cNvSpPr>
            <p:nvPr/>
          </p:nvSpPr>
          <p:spPr bwMode="auto">
            <a:xfrm>
              <a:off x="460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2321" name="Text Box 44">
              <a:extLst>
                <a:ext uri="{FF2B5EF4-FFF2-40B4-BE49-F238E27FC236}">
                  <a16:creationId xmlns:a16="http://schemas.microsoft.com/office/drawing/2014/main" id="{CCBFE61F-A89D-422F-B5D3-7BDA41DED24A}"/>
                </a:ext>
              </a:extLst>
            </p:cNvPr>
            <p:cNvSpPr txBox="1">
              <a:spLocks noChangeArrowheads="1"/>
            </p:cNvSpPr>
            <p:nvPr/>
          </p:nvSpPr>
          <p:spPr bwMode="auto">
            <a:xfrm>
              <a:off x="4758" y="2547"/>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a:t>
              </a:r>
            </a:p>
          </p:txBody>
        </p:sp>
        <p:sp>
          <p:nvSpPr>
            <p:cNvPr id="12322" name="Text Box 45">
              <a:extLst>
                <a:ext uri="{FF2B5EF4-FFF2-40B4-BE49-F238E27FC236}">
                  <a16:creationId xmlns:a16="http://schemas.microsoft.com/office/drawing/2014/main" id="{9E1C4F6D-69FC-409E-A755-2EE21BA160E3}"/>
                </a:ext>
              </a:extLst>
            </p:cNvPr>
            <p:cNvSpPr txBox="1">
              <a:spLocks noChangeArrowheads="1"/>
            </p:cNvSpPr>
            <p:nvPr/>
          </p:nvSpPr>
          <p:spPr bwMode="auto">
            <a:xfrm>
              <a:off x="4758" y="2919"/>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000"/>
                <a:t>.....</a:t>
              </a:r>
            </a:p>
          </p:txBody>
        </p:sp>
        <p:sp>
          <p:nvSpPr>
            <p:cNvPr id="12323" name="Line 47">
              <a:extLst>
                <a:ext uri="{FF2B5EF4-FFF2-40B4-BE49-F238E27FC236}">
                  <a16:creationId xmlns:a16="http://schemas.microsoft.com/office/drawing/2014/main" id="{F7DA336C-4BBF-4750-8C16-58F25A892BBE}"/>
                </a:ext>
              </a:extLst>
            </p:cNvPr>
            <p:cNvSpPr>
              <a:spLocks noChangeShapeType="1"/>
            </p:cNvSpPr>
            <p:nvPr/>
          </p:nvSpPr>
          <p:spPr bwMode="auto">
            <a:xfrm flipH="1">
              <a:off x="2512" y="2325"/>
              <a:ext cx="22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cxnSp>
          <p:nvCxnSpPr>
            <p:cNvPr id="12324" name="AutoShape 48">
              <a:extLst>
                <a:ext uri="{FF2B5EF4-FFF2-40B4-BE49-F238E27FC236}">
                  <a16:creationId xmlns:a16="http://schemas.microsoft.com/office/drawing/2014/main" id="{BF5602E7-333A-40CC-A554-820E48C5C54E}"/>
                </a:ext>
              </a:extLst>
            </p:cNvPr>
            <p:cNvCxnSpPr>
              <a:cxnSpLocks noChangeShapeType="1"/>
              <a:stCxn id="12298" idx="3"/>
            </p:cNvCxnSpPr>
            <p:nvPr/>
          </p:nvCxnSpPr>
          <p:spPr bwMode="auto">
            <a:xfrm>
              <a:off x="4857" y="1328"/>
              <a:ext cx="519" cy="678"/>
            </a:xfrm>
            <a:prstGeom prst="bentConnector2">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12296" name="Picture 55">
            <a:extLst>
              <a:ext uri="{FF2B5EF4-FFF2-40B4-BE49-F238E27FC236}">
                <a16:creationId xmlns:a16="http://schemas.microsoft.com/office/drawing/2014/main" id="{16397BE4-3013-4C65-A0F0-E94FA9B36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nummernplatzhalter 3">
            <a:extLst>
              <a:ext uri="{FF2B5EF4-FFF2-40B4-BE49-F238E27FC236}">
                <a16:creationId xmlns:a16="http://schemas.microsoft.com/office/drawing/2014/main" id="{7AE0720C-FEA9-4B38-83E7-09C043C8C6B6}"/>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D069B8EA-1DF8-42BA-8248-F0A48157BC49}" type="slidenum">
              <a:rPr lang="de-CH" altLang="en-US" sz="1000"/>
              <a:pPr/>
              <a:t>11</a:t>
            </a:fld>
            <a:endParaRPr lang="de-CH" altLang="en-US" sz="1000"/>
          </a:p>
        </p:txBody>
      </p:sp>
      <p:sp>
        <p:nvSpPr>
          <p:cNvPr id="13315" name="Datumsplatzhalter 4">
            <a:extLst>
              <a:ext uri="{FF2B5EF4-FFF2-40B4-BE49-F238E27FC236}">
                <a16:creationId xmlns:a16="http://schemas.microsoft.com/office/drawing/2014/main" id="{04608E8C-2AFB-4D9A-9025-85749AF37F7D}"/>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3316" name="Fußzeilenplatzhalter 5">
            <a:extLst>
              <a:ext uri="{FF2B5EF4-FFF2-40B4-BE49-F238E27FC236}">
                <a16:creationId xmlns:a16="http://schemas.microsoft.com/office/drawing/2014/main" id="{F897A19C-B69B-4DAA-8A29-66F4A502EFB5}"/>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3317" name="Rectangle 2">
            <a:extLst>
              <a:ext uri="{FF2B5EF4-FFF2-40B4-BE49-F238E27FC236}">
                <a16:creationId xmlns:a16="http://schemas.microsoft.com/office/drawing/2014/main" id="{038B8A16-1238-4ED9-9FE4-1C324C0B0E97}"/>
              </a:ext>
            </a:extLst>
          </p:cNvPr>
          <p:cNvSpPr>
            <a:spLocks noChangeArrowheads="1"/>
          </p:cNvSpPr>
          <p:nvPr/>
        </p:nvSpPr>
        <p:spPr bwMode="auto">
          <a:xfrm>
            <a:off x="571500" y="381000"/>
            <a:ext cx="58689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400"/>
              <a:t>The enterprise model</a:t>
            </a:r>
          </a:p>
        </p:txBody>
      </p:sp>
      <p:grpSp>
        <p:nvGrpSpPr>
          <p:cNvPr id="13318" name="Group 3">
            <a:extLst>
              <a:ext uri="{FF2B5EF4-FFF2-40B4-BE49-F238E27FC236}">
                <a16:creationId xmlns:a16="http://schemas.microsoft.com/office/drawing/2014/main" id="{B639AD9E-7037-4CF2-B65A-7A50269CC16D}"/>
              </a:ext>
            </a:extLst>
          </p:cNvPr>
          <p:cNvGrpSpPr>
            <a:grpSpLocks noChangeAspect="1"/>
          </p:cNvGrpSpPr>
          <p:nvPr/>
        </p:nvGrpSpPr>
        <p:grpSpPr bwMode="auto">
          <a:xfrm>
            <a:off x="887413" y="2308225"/>
            <a:ext cx="2493962" cy="2847975"/>
            <a:chOff x="1358" y="2783"/>
            <a:chExt cx="2198" cy="2512"/>
          </a:xfrm>
        </p:grpSpPr>
        <p:sp>
          <p:nvSpPr>
            <p:cNvPr id="13341" name="Freeform 4">
              <a:extLst>
                <a:ext uri="{FF2B5EF4-FFF2-40B4-BE49-F238E27FC236}">
                  <a16:creationId xmlns:a16="http://schemas.microsoft.com/office/drawing/2014/main" id="{2F0F7B9A-4F8E-4E67-9F17-2279D3C742A3}"/>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3342" name="Freeform 5">
              <a:extLst>
                <a:ext uri="{FF2B5EF4-FFF2-40B4-BE49-F238E27FC236}">
                  <a16:creationId xmlns:a16="http://schemas.microsoft.com/office/drawing/2014/main" id="{4AEC18B5-CBEB-4365-BFA2-7BC731D0E7BE}"/>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3343" name="Freeform 6">
              <a:extLst>
                <a:ext uri="{FF2B5EF4-FFF2-40B4-BE49-F238E27FC236}">
                  <a16:creationId xmlns:a16="http://schemas.microsoft.com/office/drawing/2014/main" id="{5537ECDF-1D78-47A4-A916-0C7E522E6C8E}"/>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3344" name="Freeform 7">
              <a:extLst>
                <a:ext uri="{FF2B5EF4-FFF2-40B4-BE49-F238E27FC236}">
                  <a16:creationId xmlns:a16="http://schemas.microsoft.com/office/drawing/2014/main" id="{7704A14B-2AF8-47BD-A9DA-4F4EA51C13DC}"/>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45" name="Freeform 8">
              <a:extLst>
                <a:ext uri="{FF2B5EF4-FFF2-40B4-BE49-F238E27FC236}">
                  <a16:creationId xmlns:a16="http://schemas.microsoft.com/office/drawing/2014/main" id="{C2986708-3621-4CBE-ACB2-B33F9267A04B}"/>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46" name="Freeform 9">
              <a:extLst>
                <a:ext uri="{FF2B5EF4-FFF2-40B4-BE49-F238E27FC236}">
                  <a16:creationId xmlns:a16="http://schemas.microsoft.com/office/drawing/2014/main" id="{C5E703D3-9EAF-427E-9A51-2A9CE687737A}"/>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47" name="Freeform 10">
              <a:extLst>
                <a:ext uri="{FF2B5EF4-FFF2-40B4-BE49-F238E27FC236}">
                  <a16:creationId xmlns:a16="http://schemas.microsoft.com/office/drawing/2014/main" id="{0AD42AE3-A385-4DE6-A799-73AC20F9B7B5}"/>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48" name="Freeform 11">
              <a:extLst>
                <a:ext uri="{FF2B5EF4-FFF2-40B4-BE49-F238E27FC236}">
                  <a16:creationId xmlns:a16="http://schemas.microsoft.com/office/drawing/2014/main" id="{6E26F141-2ADD-423B-B72B-E03399D1EABF}"/>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49" name="Freeform 12">
              <a:extLst>
                <a:ext uri="{FF2B5EF4-FFF2-40B4-BE49-F238E27FC236}">
                  <a16:creationId xmlns:a16="http://schemas.microsoft.com/office/drawing/2014/main" id="{3264BE1B-9AF1-4D20-B86E-3220C45D05DC}"/>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3350" name="Freeform 13">
              <a:extLst>
                <a:ext uri="{FF2B5EF4-FFF2-40B4-BE49-F238E27FC236}">
                  <a16:creationId xmlns:a16="http://schemas.microsoft.com/office/drawing/2014/main" id="{46A20AA8-35C0-4BD4-BF04-66ACD59B87B5}"/>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3351" name="Freeform 14">
              <a:extLst>
                <a:ext uri="{FF2B5EF4-FFF2-40B4-BE49-F238E27FC236}">
                  <a16:creationId xmlns:a16="http://schemas.microsoft.com/office/drawing/2014/main" id="{B13C3B45-0E7E-46B7-990A-D399F0D7DCEF}"/>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3352" name="Freeform 15">
              <a:extLst>
                <a:ext uri="{FF2B5EF4-FFF2-40B4-BE49-F238E27FC236}">
                  <a16:creationId xmlns:a16="http://schemas.microsoft.com/office/drawing/2014/main" id="{739286C5-D18F-4E52-A4E4-098A8A04247D}"/>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3353" name="Line 16">
              <a:extLst>
                <a:ext uri="{FF2B5EF4-FFF2-40B4-BE49-F238E27FC236}">
                  <a16:creationId xmlns:a16="http://schemas.microsoft.com/office/drawing/2014/main" id="{521FC2AF-83AC-4BD2-9FF8-2A2FA0A40FF3}"/>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4" name="Line 17">
              <a:extLst>
                <a:ext uri="{FF2B5EF4-FFF2-40B4-BE49-F238E27FC236}">
                  <a16:creationId xmlns:a16="http://schemas.microsoft.com/office/drawing/2014/main" id="{46F0BE9B-B28C-48FC-BD32-A063C6921C46}"/>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5" name="Line 18">
              <a:extLst>
                <a:ext uri="{FF2B5EF4-FFF2-40B4-BE49-F238E27FC236}">
                  <a16:creationId xmlns:a16="http://schemas.microsoft.com/office/drawing/2014/main" id="{DA0F2BE7-EEF2-4B0B-9AB3-63EE08C481F4}"/>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6" name="Line 19">
              <a:extLst>
                <a:ext uri="{FF2B5EF4-FFF2-40B4-BE49-F238E27FC236}">
                  <a16:creationId xmlns:a16="http://schemas.microsoft.com/office/drawing/2014/main" id="{7E43736F-97C8-44B8-BA49-CE312CBA78A3}"/>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7" name="Line 20">
              <a:extLst>
                <a:ext uri="{FF2B5EF4-FFF2-40B4-BE49-F238E27FC236}">
                  <a16:creationId xmlns:a16="http://schemas.microsoft.com/office/drawing/2014/main" id="{2C3DF461-0DFC-40D0-AFF6-32830F19A0E9}"/>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8" name="Line 21">
              <a:extLst>
                <a:ext uri="{FF2B5EF4-FFF2-40B4-BE49-F238E27FC236}">
                  <a16:creationId xmlns:a16="http://schemas.microsoft.com/office/drawing/2014/main" id="{BB358050-8CB5-41A8-B5B7-F7A30AEDF81F}"/>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59" name="Line 22">
              <a:extLst>
                <a:ext uri="{FF2B5EF4-FFF2-40B4-BE49-F238E27FC236}">
                  <a16:creationId xmlns:a16="http://schemas.microsoft.com/office/drawing/2014/main" id="{BD27D2DB-A5E1-4CC0-BE13-45F703EA2C4A}"/>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0" name="Line 23">
              <a:extLst>
                <a:ext uri="{FF2B5EF4-FFF2-40B4-BE49-F238E27FC236}">
                  <a16:creationId xmlns:a16="http://schemas.microsoft.com/office/drawing/2014/main" id="{33275A4D-1490-48EA-B880-317137C95098}"/>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1" name="Line 24">
              <a:extLst>
                <a:ext uri="{FF2B5EF4-FFF2-40B4-BE49-F238E27FC236}">
                  <a16:creationId xmlns:a16="http://schemas.microsoft.com/office/drawing/2014/main" id="{F78B8798-E37A-4B5D-872F-B7E022C901E1}"/>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2" name="Line 25">
              <a:extLst>
                <a:ext uri="{FF2B5EF4-FFF2-40B4-BE49-F238E27FC236}">
                  <a16:creationId xmlns:a16="http://schemas.microsoft.com/office/drawing/2014/main" id="{74C849E1-9774-47C6-A3FF-BC8D75D09B4E}"/>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3" name="Line 26">
              <a:extLst>
                <a:ext uri="{FF2B5EF4-FFF2-40B4-BE49-F238E27FC236}">
                  <a16:creationId xmlns:a16="http://schemas.microsoft.com/office/drawing/2014/main" id="{371AD819-E721-49D8-A2A6-4431547D9A1D}"/>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4" name="Line 27">
              <a:extLst>
                <a:ext uri="{FF2B5EF4-FFF2-40B4-BE49-F238E27FC236}">
                  <a16:creationId xmlns:a16="http://schemas.microsoft.com/office/drawing/2014/main" id="{FBB9695F-68F6-403E-8925-FB4301E2DC8A}"/>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3365" name="Line 28">
              <a:extLst>
                <a:ext uri="{FF2B5EF4-FFF2-40B4-BE49-F238E27FC236}">
                  <a16:creationId xmlns:a16="http://schemas.microsoft.com/office/drawing/2014/main" id="{BFCF7E11-156B-4DFF-99E1-013A9CE52A5F}"/>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1708" name="Group 44">
            <a:extLst>
              <a:ext uri="{FF2B5EF4-FFF2-40B4-BE49-F238E27FC236}">
                <a16:creationId xmlns:a16="http://schemas.microsoft.com/office/drawing/2014/main" id="{1CB83991-194B-4D6A-BFC0-3F4F9AAB5C0F}"/>
              </a:ext>
            </a:extLst>
          </p:cNvPr>
          <p:cNvGrpSpPr>
            <a:grpSpLocks/>
          </p:cNvGrpSpPr>
          <p:nvPr/>
        </p:nvGrpSpPr>
        <p:grpSpPr bwMode="auto">
          <a:xfrm>
            <a:off x="2990850" y="1612900"/>
            <a:ext cx="4738688" cy="1243013"/>
            <a:chOff x="1884" y="1016"/>
            <a:chExt cx="2985" cy="783"/>
          </a:xfrm>
        </p:grpSpPr>
        <p:grpSp>
          <p:nvGrpSpPr>
            <p:cNvPr id="13337" name="Group 29">
              <a:extLst>
                <a:ext uri="{FF2B5EF4-FFF2-40B4-BE49-F238E27FC236}">
                  <a16:creationId xmlns:a16="http://schemas.microsoft.com/office/drawing/2014/main" id="{3057FBE0-0151-41EB-897A-BE98B94179C5}"/>
                </a:ext>
              </a:extLst>
            </p:cNvPr>
            <p:cNvGrpSpPr>
              <a:grpSpLocks/>
            </p:cNvGrpSpPr>
            <p:nvPr/>
          </p:nvGrpSpPr>
          <p:grpSpPr bwMode="auto">
            <a:xfrm>
              <a:off x="1884" y="1016"/>
              <a:ext cx="2985" cy="783"/>
              <a:chOff x="1884" y="1016"/>
              <a:chExt cx="2985" cy="783"/>
            </a:xfrm>
          </p:grpSpPr>
          <p:sp>
            <p:nvSpPr>
              <p:cNvPr id="13339" name="Text Box 30">
                <a:extLst>
                  <a:ext uri="{FF2B5EF4-FFF2-40B4-BE49-F238E27FC236}">
                    <a16:creationId xmlns:a16="http://schemas.microsoft.com/office/drawing/2014/main" id="{EDE929D4-5AAD-4C59-955D-A97FA0681674}"/>
                  </a:ext>
                </a:extLst>
              </p:cNvPr>
              <p:cNvSpPr txBox="1">
                <a:spLocks noChangeArrowheads="1"/>
              </p:cNvSpPr>
              <p:nvPr/>
            </p:nvSpPr>
            <p:spPr bwMode="auto">
              <a:xfrm>
                <a:off x="1884" y="1016"/>
                <a:ext cx="2985" cy="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2090738" algn="l"/>
                    <a:tab pos="2289175" algn="l"/>
                  </a:tabLst>
                  <a:defRPr sz="1600">
                    <a:solidFill>
                      <a:schemeClr val="tx1"/>
                    </a:solidFill>
                    <a:latin typeface="Arial" panose="020B0604020202020204" pitchFamily="34" charset="0"/>
                  </a:defRPr>
                </a:lvl1pPr>
                <a:lvl2pPr marL="742950" indent="-285750" eaLnBrk="0" hangingPunct="0">
                  <a:tabLst>
                    <a:tab pos="2090738" algn="l"/>
                    <a:tab pos="2289175" algn="l"/>
                  </a:tabLst>
                  <a:defRPr sz="1600">
                    <a:solidFill>
                      <a:schemeClr val="tx1"/>
                    </a:solidFill>
                    <a:latin typeface="Arial" panose="020B0604020202020204" pitchFamily="34" charset="0"/>
                  </a:defRPr>
                </a:lvl2pPr>
                <a:lvl3pPr marL="1143000" indent="-228600" eaLnBrk="0" hangingPunct="0">
                  <a:tabLst>
                    <a:tab pos="2090738" algn="l"/>
                    <a:tab pos="2289175" algn="l"/>
                  </a:tabLst>
                  <a:defRPr sz="1600">
                    <a:solidFill>
                      <a:schemeClr val="tx1"/>
                    </a:solidFill>
                    <a:latin typeface="Arial" panose="020B0604020202020204" pitchFamily="34" charset="0"/>
                  </a:defRPr>
                </a:lvl3pPr>
                <a:lvl4pPr marL="1600200" indent="-228600" eaLnBrk="0" hangingPunct="0">
                  <a:tabLst>
                    <a:tab pos="2090738" algn="l"/>
                    <a:tab pos="2289175" algn="l"/>
                  </a:tabLst>
                  <a:defRPr sz="1600">
                    <a:solidFill>
                      <a:schemeClr val="tx1"/>
                    </a:solidFill>
                    <a:latin typeface="Arial" panose="020B0604020202020204" pitchFamily="34" charset="0"/>
                  </a:defRPr>
                </a:lvl4pPr>
                <a:lvl5pPr marL="2057400" indent="-228600" eaLnBrk="0" hangingPunct="0">
                  <a:tabLst>
                    <a:tab pos="2090738" algn="l"/>
                    <a:tab pos="2289175"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090738" algn="l"/>
                    <a:tab pos="2289175"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090738" algn="l"/>
                    <a:tab pos="2289175"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090738" algn="l"/>
                    <a:tab pos="2289175"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090738" algn="l"/>
                    <a:tab pos="2289175" algn="l"/>
                  </a:tabLst>
                  <a:defRPr sz="1600">
                    <a:solidFill>
                      <a:schemeClr val="tx1"/>
                    </a:solidFill>
                    <a:latin typeface="Arial" panose="020B0604020202020204" pitchFamily="34" charset="0"/>
                  </a:defRPr>
                </a:lvl9pPr>
              </a:lstStyle>
              <a:p>
                <a:r>
                  <a:rPr lang="en-US" altLang="en-US" sz="2000"/>
                  <a:t>Offerings:	</a:t>
                </a:r>
                <a:r>
                  <a:rPr lang="en-US" altLang="en-US" sz="1400"/>
                  <a:t>●	Products</a:t>
                </a:r>
              </a:p>
              <a:p>
                <a:r>
                  <a:rPr lang="en-US" altLang="en-US" sz="1400"/>
                  <a:t>	●	Services</a:t>
                </a:r>
              </a:p>
              <a:p>
                <a:r>
                  <a:rPr lang="en-US" altLang="en-US" sz="1400"/>
                  <a:t>	●	Rights</a:t>
                </a:r>
                <a:endParaRPr lang="en-US" altLang="en-US" sz="2000"/>
              </a:p>
            </p:txBody>
          </p:sp>
          <p:sp>
            <p:nvSpPr>
              <p:cNvPr id="13340" name="Rectangle 31">
                <a:extLst>
                  <a:ext uri="{FF2B5EF4-FFF2-40B4-BE49-F238E27FC236}">
                    <a16:creationId xmlns:a16="http://schemas.microsoft.com/office/drawing/2014/main" id="{0043D1A1-FF46-4AFC-892C-E0724F0B6662}"/>
                  </a:ext>
                </a:extLst>
              </p:cNvPr>
              <p:cNvSpPr>
                <a:spLocks noChangeArrowheads="1"/>
              </p:cNvSpPr>
              <p:nvPr/>
            </p:nvSpPr>
            <p:spPr bwMode="auto">
              <a:xfrm>
                <a:off x="1949" y="1253"/>
                <a:ext cx="1233" cy="58"/>
              </a:xfrm>
              <a:prstGeom prst="rect">
                <a:avLst/>
              </a:prstGeom>
              <a:solidFill>
                <a:srgbClr val="3333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pic>
          <p:nvPicPr>
            <p:cNvPr id="13338" name="Picture 38">
              <a:extLst>
                <a:ext uri="{FF2B5EF4-FFF2-40B4-BE49-F238E27FC236}">
                  <a16:creationId xmlns:a16="http://schemas.microsoft.com/office/drawing/2014/main" id="{28A3AA0A-FBBB-478B-A9EE-A481CB7BD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9" y="1311"/>
              <a:ext cx="605" cy="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41709" name="Group 45">
            <a:extLst>
              <a:ext uri="{FF2B5EF4-FFF2-40B4-BE49-F238E27FC236}">
                <a16:creationId xmlns:a16="http://schemas.microsoft.com/office/drawing/2014/main" id="{C749DA93-4359-4891-9AAE-9C2504B0BAC7}"/>
              </a:ext>
            </a:extLst>
          </p:cNvPr>
          <p:cNvGrpSpPr>
            <a:grpSpLocks/>
          </p:cNvGrpSpPr>
          <p:nvPr/>
        </p:nvGrpSpPr>
        <p:grpSpPr bwMode="auto">
          <a:xfrm>
            <a:off x="3733800" y="3209925"/>
            <a:ext cx="4991100" cy="1392238"/>
            <a:chOff x="2352" y="2022"/>
            <a:chExt cx="3144" cy="877"/>
          </a:xfrm>
        </p:grpSpPr>
        <p:grpSp>
          <p:nvGrpSpPr>
            <p:cNvPr id="13333" name="Group 32">
              <a:extLst>
                <a:ext uri="{FF2B5EF4-FFF2-40B4-BE49-F238E27FC236}">
                  <a16:creationId xmlns:a16="http://schemas.microsoft.com/office/drawing/2014/main" id="{004A1812-2DCD-4295-9D39-F27B2590E15F}"/>
                </a:ext>
              </a:extLst>
            </p:cNvPr>
            <p:cNvGrpSpPr>
              <a:grpSpLocks/>
            </p:cNvGrpSpPr>
            <p:nvPr/>
          </p:nvGrpSpPr>
          <p:grpSpPr bwMode="auto">
            <a:xfrm>
              <a:off x="2352" y="2022"/>
              <a:ext cx="3144" cy="877"/>
              <a:chOff x="2352" y="2022"/>
              <a:chExt cx="3144" cy="877"/>
            </a:xfrm>
          </p:grpSpPr>
          <p:sp>
            <p:nvSpPr>
              <p:cNvPr id="13335" name="Text Box 33">
                <a:extLst>
                  <a:ext uri="{FF2B5EF4-FFF2-40B4-BE49-F238E27FC236}">
                    <a16:creationId xmlns:a16="http://schemas.microsoft.com/office/drawing/2014/main" id="{80C4E681-A986-4915-B6B9-9B6CE9D0FE1A}"/>
                  </a:ext>
                </a:extLst>
              </p:cNvPr>
              <p:cNvSpPr txBox="1">
                <a:spLocks noChangeArrowheads="1"/>
              </p:cNvSpPr>
              <p:nvPr/>
            </p:nvSpPr>
            <p:spPr bwMode="auto">
              <a:xfrm>
                <a:off x="2352" y="2022"/>
                <a:ext cx="3144"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2090738" algn="l"/>
                    <a:tab pos="2381250" algn="l"/>
                  </a:tabLst>
                  <a:defRPr sz="1600">
                    <a:solidFill>
                      <a:schemeClr val="tx1"/>
                    </a:solidFill>
                    <a:latin typeface="Arial" panose="020B0604020202020204" pitchFamily="34" charset="0"/>
                  </a:defRPr>
                </a:lvl1pPr>
                <a:lvl2pPr marL="742950" indent="-285750" eaLnBrk="0" hangingPunct="0">
                  <a:tabLst>
                    <a:tab pos="2090738" algn="l"/>
                    <a:tab pos="2381250" algn="l"/>
                  </a:tabLst>
                  <a:defRPr sz="1600">
                    <a:solidFill>
                      <a:schemeClr val="tx1"/>
                    </a:solidFill>
                    <a:latin typeface="Arial" panose="020B0604020202020204" pitchFamily="34" charset="0"/>
                  </a:defRPr>
                </a:lvl2pPr>
                <a:lvl3pPr marL="1143000" indent="-228600" eaLnBrk="0" hangingPunct="0">
                  <a:tabLst>
                    <a:tab pos="2090738" algn="l"/>
                    <a:tab pos="2381250" algn="l"/>
                  </a:tabLst>
                  <a:defRPr sz="1600">
                    <a:solidFill>
                      <a:schemeClr val="tx1"/>
                    </a:solidFill>
                    <a:latin typeface="Arial" panose="020B0604020202020204" pitchFamily="34" charset="0"/>
                  </a:defRPr>
                </a:lvl3pPr>
                <a:lvl4pPr marL="1600200" indent="-228600" eaLnBrk="0" hangingPunct="0">
                  <a:tabLst>
                    <a:tab pos="2090738" algn="l"/>
                    <a:tab pos="2381250" algn="l"/>
                  </a:tabLst>
                  <a:defRPr sz="1600">
                    <a:solidFill>
                      <a:schemeClr val="tx1"/>
                    </a:solidFill>
                    <a:latin typeface="Arial" panose="020B0604020202020204" pitchFamily="34" charset="0"/>
                  </a:defRPr>
                </a:lvl4pPr>
                <a:lvl5pPr marL="2057400" indent="-228600" eaLnBrk="0" hangingPunct="0">
                  <a:tabLst>
                    <a:tab pos="2090738" algn="l"/>
                    <a:tab pos="238125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090738" algn="l"/>
                    <a:tab pos="238125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090738" algn="l"/>
                    <a:tab pos="238125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090738" algn="l"/>
                    <a:tab pos="238125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090738" algn="l"/>
                    <a:tab pos="2381250" algn="l"/>
                  </a:tabLst>
                  <a:defRPr sz="1600">
                    <a:solidFill>
                      <a:schemeClr val="tx1"/>
                    </a:solidFill>
                    <a:latin typeface="Arial" panose="020B0604020202020204" pitchFamily="34" charset="0"/>
                  </a:defRPr>
                </a:lvl9pPr>
              </a:lstStyle>
              <a:p>
                <a:r>
                  <a:rPr lang="en-US" altLang="en-US" sz="2000"/>
                  <a:t>Processes:	</a:t>
                </a:r>
                <a:r>
                  <a:rPr lang="en-US" altLang="en-US" sz="1400"/>
                  <a:t>●	Management</a:t>
                </a:r>
              </a:p>
              <a:p>
                <a:r>
                  <a:rPr lang="en-US" altLang="en-US" sz="1400"/>
                  <a:t>	●	Creating solutions</a:t>
                </a:r>
                <a:br>
                  <a:rPr lang="en-US" altLang="en-US" sz="1400"/>
                </a:br>
                <a:r>
                  <a:rPr lang="en-US" altLang="en-US" sz="1400"/>
                  <a:t>		(Products, Services, Rights)</a:t>
                </a:r>
              </a:p>
              <a:p>
                <a:r>
                  <a:rPr lang="en-US" altLang="en-US" sz="1400"/>
                  <a:t>	●	Maintaining, developing </a:t>
                </a:r>
                <a:br>
                  <a:rPr lang="en-US" altLang="en-US" sz="1400"/>
                </a:br>
                <a:r>
                  <a:rPr lang="en-US" altLang="en-US" sz="1400"/>
                  <a:t>		resources</a:t>
                </a:r>
                <a:endParaRPr lang="en-US" altLang="en-US" sz="2000"/>
              </a:p>
            </p:txBody>
          </p:sp>
          <p:sp>
            <p:nvSpPr>
              <p:cNvPr id="13336" name="Rectangle 34">
                <a:extLst>
                  <a:ext uri="{FF2B5EF4-FFF2-40B4-BE49-F238E27FC236}">
                    <a16:creationId xmlns:a16="http://schemas.microsoft.com/office/drawing/2014/main" id="{96B22D4A-302B-4F05-97AE-F52B2D89A0E8}"/>
                  </a:ext>
                </a:extLst>
              </p:cNvPr>
              <p:cNvSpPr>
                <a:spLocks noChangeArrowheads="1"/>
              </p:cNvSpPr>
              <p:nvPr/>
            </p:nvSpPr>
            <p:spPr bwMode="auto">
              <a:xfrm>
                <a:off x="2412" y="2267"/>
                <a:ext cx="1233" cy="57"/>
              </a:xfrm>
              <a:prstGeom prst="rect">
                <a:avLst/>
              </a:prstGeom>
              <a:solidFill>
                <a:srgbClr val="8080C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pic>
          <p:nvPicPr>
            <p:cNvPr id="13334" name="Picture 39">
              <a:extLst>
                <a:ext uri="{FF2B5EF4-FFF2-40B4-BE49-F238E27FC236}">
                  <a16:creationId xmlns:a16="http://schemas.microsoft.com/office/drawing/2014/main" id="{1FA396AB-F06A-46B6-AAB8-0C464FBB7B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2" y="2313"/>
              <a:ext cx="605" cy="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41717" name="Group 53">
            <a:extLst>
              <a:ext uri="{FF2B5EF4-FFF2-40B4-BE49-F238E27FC236}">
                <a16:creationId xmlns:a16="http://schemas.microsoft.com/office/drawing/2014/main" id="{308127A5-EBBE-438F-8426-3D9DA2C0ACB7}"/>
              </a:ext>
            </a:extLst>
          </p:cNvPr>
          <p:cNvGrpSpPr>
            <a:grpSpLocks/>
          </p:cNvGrpSpPr>
          <p:nvPr/>
        </p:nvGrpSpPr>
        <p:grpSpPr bwMode="auto">
          <a:xfrm>
            <a:off x="3733800" y="4689475"/>
            <a:ext cx="4819650" cy="1555750"/>
            <a:chOff x="2352" y="2954"/>
            <a:chExt cx="3036" cy="980"/>
          </a:xfrm>
        </p:grpSpPr>
        <p:sp>
          <p:nvSpPr>
            <p:cNvPr id="13323" name="Rectangle 52">
              <a:extLst>
                <a:ext uri="{FF2B5EF4-FFF2-40B4-BE49-F238E27FC236}">
                  <a16:creationId xmlns:a16="http://schemas.microsoft.com/office/drawing/2014/main" id="{46DE5AA8-F0F2-4EDB-96F9-00F7F83C8D7A}"/>
                </a:ext>
              </a:extLst>
            </p:cNvPr>
            <p:cNvSpPr>
              <a:spLocks noChangeArrowheads="1"/>
            </p:cNvSpPr>
            <p:nvPr/>
          </p:nvSpPr>
          <p:spPr bwMode="auto">
            <a:xfrm>
              <a:off x="5097" y="3330"/>
              <a:ext cx="201" cy="120"/>
            </a:xfrm>
            <a:prstGeom prst="rect">
              <a:avLst/>
            </a:prstGeom>
            <a:solidFill>
              <a:srgbClr val="E0E0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3324" name="Rectangle 51">
              <a:extLst>
                <a:ext uri="{FF2B5EF4-FFF2-40B4-BE49-F238E27FC236}">
                  <a16:creationId xmlns:a16="http://schemas.microsoft.com/office/drawing/2014/main" id="{6B9EC98F-31DD-45CC-959E-02B1477667F9}"/>
                </a:ext>
              </a:extLst>
            </p:cNvPr>
            <p:cNvSpPr>
              <a:spLocks noChangeArrowheads="1"/>
            </p:cNvSpPr>
            <p:nvPr/>
          </p:nvSpPr>
          <p:spPr bwMode="auto">
            <a:xfrm>
              <a:off x="4863" y="3327"/>
              <a:ext cx="219" cy="120"/>
            </a:xfrm>
            <a:prstGeom prst="rect">
              <a:avLst/>
            </a:prstGeom>
            <a:solidFill>
              <a:srgbClr val="0066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3325" name="Rectangle 50">
              <a:extLst>
                <a:ext uri="{FF2B5EF4-FFF2-40B4-BE49-F238E27FC236}">
                  <a16:creationId xmlns:a16="http://schemas.microsoft.com/office/drawing/2014/main" id="{1DE6DF96-35DA-46BB-900B-E694198B40E9}"/>
                </a:ext>
              </a:extLst>
            </p:cNvPr>
            <p:cNvSpPr>
              <a:spLocks noChangeArrowheads="1"/>
            </p:cNvSpPr>
            <p:nvPr/>
          </p:nvSpPr>
          <p:spPr bwMode="auto">
            <a:xfrm>
              <a:off x="4560" y="3324"/>
              <a:ext cx="288" cy="120"/>
            </a:xfrm>
            <a:prstGeom prst="rect">
              <a:avLst/>
            </a:prstGeom>
            <a:solidFill>
              <a:srgbClr val="FF1A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3326" name="Rectangle 49">
              <a:extLst>
                <a:ext uri="{FF2B5EF4-FFF2-40B4-BE49-F238E27FC236}">
                  <a16:creationId xmlns:a16="http://schemas.microsoft.com/office/drawing/2014/main" id="{6D926742-645A-4742-91DA-B8636F322656}"/>
                </a:ext>
              </a:extLst>
            </p:cNvPr>
            <p:cNvSpPr>
              <a:spLocks noChangeArrowheads="1"/>
            </p:cNvSpPr>
            <p:nvPr/>
          </p:nvSpPr>
          <p:spPr bwMode="auto">
            <a:xfrm>
              <a:off x="4257" y="3321"/>
              <a:ext cx="288" cy="120"/>
            </a:xfrm>
            <a:prstGeom prst="rect">
              <a:avLst/>
            </a:prstGeom>
            <a:solidFill>
              <a:srgbClr val="FFFF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3327" name="Rectangle 48">
              <a:extLst>
                <a:ext uri="{FF2B5EF4-FFF2-40B4-BE49-F238E27FC236}">
                  <a16:creationId xmlns:a16="http://schemas.microsoft.com/office/drawing/2014/main" id="{AB2F5942-4894-415D-B215-0361DB15DEBF}"/>
                </a:ext>
              </a:extLst>
            </p:cNvPr>
            <p:cNvSpPr>
              <a:spLocks noChangeArrowheads="1"/>
            </p:cNvSpPr>
            <p:nvPr/>
          </p:nvSpPr>
          <p:spPr bwMode="auto">
            <a:xfrm>
              <a:off x="4716" y="3193"/>
              <a:ext cx="516" cy="116"/>
            </a:xfrm>
            <a:prstGeom prst="rect">
              <a:avLst/>
            </a:prstGeom>
            <a:solidFill>
              <a:srgbClr val="00FF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13328" name="Group 46">
              <a:extLst>
                <a:ext uri="{FF2B5EF4-FFF2-40B4-BE49-F238E27FC236}">
                  <a16:creationId xmlns:a16="http://schemas.microsoft.com/office/drawing/2014/main" id="{3091578B-9844-4946-98E7-A255FF87F01B}"/>
                </a:ext>
              </a:extLst>
            </p:cNvPr>
            <p:cNvGrpSpPr>
              <a:grpSpLocks/>
            </p:cNvGrpSpPr>
            <p:nvPr/>
          </p:nvGrpSpPr>
          <p:grpSpPr bwMode="auto">
            <a:xfrm>
              <a:off x="2352" y="2954"/>
              <a:ext cx="3036" cy="980"/>
              <a:chOff x="2352" y="2954"/>
              <a:chExt cx="3036" cy="980"/>
            </a:xfrm>
          </p:grpSpPr>
          <p:grpSp>
            <p:nvGrpSpPr>
              <p:cNvPr id="13329" name="Group 35">
                <a:extLst>
                  <a:ext uri="{FF2B5EF4-FFF2-40B4-BE49-F238E27FC236}">
                    <a16:creationId xmlns:a16="http://schemas.microsoft.com/office/drawing/2014/main" id="{DE999F5C-66E8-4DDA-A52A-F73C9532036C}"/>
                  </a:ext>
                </a:extLst>
              </p:cNvPr>
              <p:cNvGrpSpPr>
                <a:grpSpLocks/>
              </p:cNvGrpSpPr>
              <p:nvPr/>
            </p:nvGrpSpPr>
            <p:grpSpPr bwMode="auto">
              <a:xfrm>
                <a:off x="2352" y="2954"/>
                <a:ext cx="3036" cy="980"/>
                <a:chOff x="2352" y="2954"/>
                <a:chExt cx="3036" cy="980"/>
              </a:xfrm>
            </p:grpSpPr>
            <p:sp>
              <p:nvSpPr>
                <p:cNvPr id="13331" name="Text Box 36">
                  <a:extLst>
                    <a:ext uri="{FF2B5EF4-FFF2-40B4-BE49-F238E27FC236}">
                      <a16:creationId xmlns:a16="http://schemas.microsoft.com/office/drawing/2014/main" id="{871F57BC-F410-4C22-B5C0-1CF5BB22190B}"/>
                    </a:ext>
                  </a:extLst>
                </p:cNvPr>
                <p:cNvSpPr txBox="1">
                  <a:spLocks noChangeArrowheads="1"/>
                </p:cNvSpPr>
                <p:nvPr/>
              </p:nvSpPr>
              <p:spPr bwMode="auto">
                <a:xfrm>
                  <a:off x="2352" y="2954"/>
                  <a:ext cx="3036"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tabLst>
                      <a:tab pos="2765425" algn="l"/>
                      <a:tab pos="2949575" algn="l"/>
                    </a:tabLst>
                    <a:defRPr sz="1600">
                      <a:solidFill>
                        <a:schemeClr val="tx1"/>
                      </a:solidFill>
                      <a:latin typeface="Arial" panose="020B0604020202020204" pitchFamily="34" charset="0"/>
                    </a:defRPr>
                  </a:lvl1pPr>
                  <a:lvl2pPr marL="742950" indent="-285750" eaLnBrk="0" hangingPunct="0">
                    <a:tabLst>
                      <a:tab pos="2765425" algn="l"/>
                      <a:tab pos="2949575" algn="l"/>
                    </a:tabLst>
                    <a:defRPr sz="1600">
                      <a:solidFill>
                        <a:schemeClr val="tx1"/>
                      </a:solidFill>
                      <a:latin typeface="Arial" panose="020B0604020202020204" pitchFamily="34" charset="0"/>
                    </a:defRPr>
                  </a:lvl2pPr>
                  <a:lvl3pPr marL="1143000" indent="-228600" eaLnBrk="0" hangingPunct="0">
                    <a:tabLst>
                      <a:tab pos="2765425" algn="l"/>
                      <a:tab pos="2949575" algn="l"/>
                    </a:tabLst>
                    <a:defRPr sz="1600">
                      <a:solidFill>
                        <a:schemeClr val="tx1"/>
                      </a:solidFill>
                      <a:latin typeface="Arial" panose="020B0604020202020204" pitchFamily="34" charset="0"/>
                    </a:defRPr>
                  </a:lvl3pPr>
                  <a:lvl4pPr marL="1600200" indent="-228600" eaLnBrk="0" hangingPunct="0">
                    <a:tabLst>
                      <a:tab pos="2765425" algn="l"/>
                      <a:tab pos="2949575" algn="l"/>
                    </a:tabLst>
                    <a:defRPr sz="1600">
                      <a:solidFill>
                        <a:schemeClr val="tx1"/>
                      </a:solidFill>
                      <a:latin typeface="Arial" panose="020B0604020202020204" pitchFamily="34" charset="0"/>
                    </a:defRPr>
                  </a:lvl4pPr>
                  <a:lvl5pPr marL="2057400" indent="-228600" eaLnBrk="0" hangingPunct="0">
                    <a:tabLst>
                      <a:tab pos="2765425" algn="l"/>
                      <a:tab pos="2949575"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765425" algn="l"/>
                      <a:tab pos="2949575"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765425" algn="l"/>
                      <a:tab pos="2949575"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765425" algn="l"/>
                      <a:tab pos="2949575"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765425" algn="l"/>
                      <a:tab pos="2949575" algn="l"/>
                    </a:tabLst>
                    <a:defRPr sz="1600">
                      <a:solidFill>
                        <a:schemeClr val="tx1"/>
                      </a:solidFill>
                      <a:latin typeface="Arial" panose="020B0604020202020204" pitchFamily="34" charset="0"/>
                    </a:defRPr>
                  </a:lvl9pPr>
                </a:lstStyle>
                <a:p>
                  <a:r>
                    <a:rPr lang="en-US" altLang="en-US" sz="2000"/>
                    <a:t>Pre-Requisites:	</a:t>
                  </a:r>
                  <a:r>
                    <a:rPr lang="en-US" altLang="en-US" sz="1400"/>
                    <a:t>●	Resources</a:t>
                  </a:r>
                </a:p>
                <a:p>
                  <a:r>
                    <a:rPr lang="en-US" altLang="en-US" sz="1400"/>
                    <a:t>	●	Resorts (Marketing, 			R&amp;D, Prod., QS, HR..)</a:t>
                  </a:r>
                </a:p>
                <a:p>
                  <a:r>
                    <a:rPr lang="en-US" altLang="en-US" sz="1400"/>
                    <a:t>	●	Customer/Dispatch</a:t>
                  </a:r>
                </a:p>
                <a:p>
                  <a:r>
                    <a:rPr lang="en-US" altLang="en-US" sz="1400"/>
                    <a:t>	●	Supplier</a:t>
                  </a:r>
                </a:p>
                <a:p>
                  <a:r>
                    <a:rPr lang="en-US" altLang="en-US" sz="1400"/>
                    <a:t>	●	R&amp;D - projects</a:t>
                  </a:r>
                </a:p>
                <a:p>
                  <a:r>
                    <a:rPr lang="en-US" altLang="en-US" sz="1400"/>
                    <a:t>	●	...........</a:t>
                  </a:r>
                </a:p>
              </p:txBody>
            </p:sp>
            <p:sp>
              <p:nvSpPr>
                <p:cNvPr id="13332" name="Rectangle 37">
                  <a:extLst>
                    <a:ext uri="{FF2B5EF4-FFF2-40B4-BE49-F238E27FC236}">
                      <a16:creationId xmlns:a16="http://schemas.microsoft.com/office/drawing/2014/main" id="{21B81B9C-0C34-445A-8C45-23B575F6C82C}"/>
                    </a:ext>
                  </a:extLst>
                </p:cNvPr>
                <p:cNvSpPr>
                  <a:spLocks noChangeArrowheads="1"/>
                </p:cNvSpPr>
                <p:nvPr/>
              </p:nvSpPr>
              <p:spPr bwMode="auto">
                <a:xfrm>
                  <a:off x="2428" y="3234"/>
                  <a:ext cx="1629" cy="57"/>
                </a:xfrm>
                <a:prstGeom prst="rect">
                  <a:avLst/>
                </a:prstGeom>
                <a:solidFill>
                  <a:srgbClr val="C8C8E6"/>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pic>
            <p:nvPicPr>
              <p:cNvPr id="13330" name="Picture 40">
                <a:extLst>
                  <a:ext uri="{FF2B5EF4-FFF2-40B4-BE49-F238E27FC236}">
                    <a16:creationId xmlns:a16="http://schemas.microsoft.com/office/drawing/2014/main" id="{72A868F3-79AD-4ADE-9A67-B76FB5FD53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 y="3291"/>
                <a:ext cx="676" cy="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13322" name="Picture 47">
            <a:extLst>
              <a:ext uri="{FF2B5EF4-FFF2-40B4-BE49-F238E27FC236}">
                <a16:creationId xmlns:a16="http://schemas.microsoft.com/office/drawing/2014/main" id="{707EE9ED-26E4-4A35-9E3F-17D16CC712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1708"/>
                                        </p:tgtEl>
                                        <p:attrNameLst>
                                          <p:attrName>style.visibility</p:attrName>
                                        </p:attrNameLst>
                                      </p:cBhvr>
                                      <p:to>
                                        <p:strVal val="visible"/>
                                      </p:to>
                                    </p:set>
                                    <p:anim calcmode="lin" valueType="num">
                                      <p:cBhvr additive="base">
                                        <p:cTn id="7" dur="500" fill="hold"/>
                                        <p:tgtEl>
                                          <p:spTgt spid="241708"/>
                                        </p:tgtEl>
                                        <p:attrNameLst>
                                          <p:attrName>ppt_x</p:attrName>
                                        </p:attrNameLst>
                                      </p:cBhvr>
                                      <p:tavLst>
                                        <p:tav tm="0">
                                          <p:val>
                                            <p:strVal val="0-#ppt_w/2"/>
                                          </p:val>
                                        </p:tav>
                                        <p:tav tm="100000">
                                          <p:val>
                                            <p:strVal val="#ppt_x"/>
                                          </p:val>
                                        </p:tav>
                                      </p:tavLst>
                                    </p:anim>
                                    <p:anim calcmode="lin" valueType="num">
                                      <p:cBhvr additive="base">
                                        <p:cTn id="8" dur="500" fill="hold"/>
                                        <p:tgtEl>
                                          <p:spTgt spid="2417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41709"/>
                                        </p:tgtEl>
                                        <p:attrNameLst>
                                          <p:attrName>style.visibility</p:attrName>
                                        </p:attrNameLst>
                                      </p:cBhvr>
                                      <p:to>
                                        <p:strVal val="visible"/>
                                      </p:to>
                                    </p:set>
                                    <p:anim calcmode="lin" valueType="num">
                                      <p:cBhvr additive="base">
                                        <p:cTn id="13" dur="500" fill="hold"/>
                                        <p:tgtEl>
                                          <p:spTgt spid="241709"/>
                                        </p:tgtEl>
                                        <p:attrNameLst>
                                          <p:attrName>ppt_x</p:attrName>
                                        </p:attrNameLst>
                                      </p:cBhvr>
                                      <p:tavLst>
                                        <p:tav tm="0">
                                          <p:val>
                                            <p:strVal val="0-#ppt_w/2"/>
                                          </p:val>
                                        </p:tav>
                                        <p:tav tm="100000">
                                          <p:val>
                                            <p:strVal val="#ppt_x"/>
                                          </p:val>
                                        </p:tav>
                                      </p:tavLst>
                                    </p:anim>
                                    <p:anim calcmode="lin" valueType="num">
                                      <p:cBhvr additive="base">
                                        <p:cTn id="14" dur="500" fill="hold"/>
                                        <p:tgtEl>
                                          <p:spTgt spid="24170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41717"/>
                                        </p:tgtEl>
                                        <p:attrNameLst>
                                          <p:attrName>style.visibility</p:attrName>
                                        </p:attrNameLst>
                                      </p:cBhvr>
                                      <p:to>
                                        <p:strVal val="visible"/>
                                      </p:to>
                                    </p:set>
                                    <p:anim calcmode="lin" valueType="num">
                                      <p:cBhvr additive="base">
                                        <p:cTn id="19" dur="500" fill="hold"/>
                                        <p:tgtEl>
                                          <p:spTgt spid="241717"/>
                                        </p:tgtEl>
                                        <p:attrNameLst>
                                          <p:attrName>ppt_x</p:attrName>
                                        </p:attrNameLst>
                                      </p:cBhvr>
                                      <p:tavLst>
                                        <p:tav tm="0">
                                          <p:val>
                                            <p:strVal val="0-#ppt_w/2"/>
                                          </p:val>
                                        </p:tav>
                                        <p:tav tm="100000">
                                          <p:val>
                                            <p:strVal val="#ppt_x"/>
                                          </p:val>
                                        </p:tav>
                                      </p:tavLst>
                                    </p:anim>
                                    <p:anim calcmode="lin" valueType="num">
                                      <p:cBhvr additive="base">
                                        <p:cTn id="20" dur="500" fill="hold"/>
                                        <p:tgtEl>
                                          <p:spTgt spid="2417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2953E4C0-8226-43C5-BDB1-9FD716178DDC}"/>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C7E4A89B-D214-43CB-B82E-D83472E1171E}" type="slidenum">
              <a:rPr lang="de-CH" altLang="en-US" sz="1000"/>
              <a:pPr/>
              <a:t>12</a:t>
            </a:fld>
            <a:endParaRPr lang="de-CH" altLang="en-US" sz="1000"/>
          </a:p>
        </p:txBody>
      </p:sp>
      <p:sp>
        <p:nvSpPr>
          <p:cNvPr id="14339" name="Datumsplatzhalter 4">
            <a:extLst>
              <a:ext uri="{FF2B5EF4-FFF2-40B4-BE49-F238E27FC236}">
                <a16:creationId xmlns:a16="http://schemas.microsoft.com/office/drawing/2014/main" id="{618B86C3-CC69-41E0-B48D-4B228A77FB0D}"/>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4340" name="Fußzeilenplatzhalter 5">
            <a:extLst>
              <a:ext uri="{FF2B5EF4-FFF2-40B4-BE49-F238E27FC236}">
                <a16:creationId xmlns:a16="http://schemas.microsoft.com/office/drawing/2014/main" id="{0CD0CBF8-F8BA-44C2-82A0-16881956C803}"/>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4341" name="Rectangle 2">
            <a:extLst>
              <a:ext uri="{FF2B5EF4-FFF2-40B4-BE49-F238E27FC236}">
                <a16:creationId xmlns:a16="http://schemas.microsoft.com/office/drawing/2014/main" id="{CF65CADA-716E-49C0-8C4E-8C3918884705}"/>
              </a:ext>
            </a:extLst>
          </p:cNvPr>
          <p:cNvSpPr>
            <a:spLocks noChangeArrowheads="1"/>
          </p:cNvSpPr>
          <p:nvPr/>
        </p:nvSpPr>
        <p:spPr bwMode="auto">
          <a:xfrm>
            <a:off x="571500" y="381000"/>
            <a:ext cx="58689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400"/>
              <a:t>What for?</a:t>
            </a:r>
          </a:p>
        </p:txBody>
      </p:sp>
      <p:sp>
        <p:nvSpPr>
          <p:cNvPr id="14342" name="Text Box 38">
            <a:extLst>
              <a:ext uri="{FF2B5EF4-FFF2-40B4-BE49-F238E27FC236}">
                <a16:creationId xmlns:a16="http://schemas.microsoft.com/office/drawing/2014/main" id="{6766B1D6-B31C-4A9E-90DF-9F7CCF2E7C9C}"/>
              </a:ext>
            </a:extLst>
          </p:cNvPr>
          <p:cNvSpPr txBox="1">
            <a:spLocks noChangeArrowheads="1"/>
          </p:cNvSpPr>
          <p:nvPr/>
        </p:nvSpPr>
        <p:spPr bwMode="auto">
          <a:xfrm>
            <a:off x="1143000" y="5762625"/>
            <a:ext cx="7615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a:t>Knowing and using assets in a more holistic and effective manner.</a:t>
            </a:r>
          </a:p>
        </p:txBody>
      </p:sp>
      <p:pic>
        <p:nvPicPr>
          <p:cNvPr id="14343" name="Picture 66">
            <a:extLst>
              <a:ext uri="{FF2B5EF4-FFF2-40B4-BE49-F238E27FC236}">
                <a16:creationId xmlns:a16="http://schemas.microsoft.com/office/drawing/2014/main" id="{A2F064EF-5B8B-4E5F-9492-DE06D648A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413" y="2057400"/>
            <a:ext cx="5737225" cy="338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4804" name="Text Box 68">
            <a:extLst>
              <a:ext uri="{FF2B5EF4-FFF2-40B4-BE49-F238E27FC236}">
                <a16:creationId xmlns:a16="http://schemas.microsoft.com/office/drawing/2014/main" id="{D6E0AFB2-B146-4515-A924-BD831D41504F}"/>
              </a:ext>
            </a:extLst>
          </p:cNvPr>
          <p:cNvSpPr txBox="1">
            <a:spLocks noChangeArrowheads="1"/>
          </p:cNvSpPr>
          <p:nvPr/>
        </p:nvSpPr>
        <p:spPr bwMode="auto">
          <a:xfrm>
            <a:off x="3948113" y="2633663"/>
            <a:ext cx="20097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3600" b="1">
                <a:solidFill>
                  <a:srgbClr val="00FF00"/>
                </a:solidFill>
              </a:rPr>
              <a:t>Strategy</a:t>
            </a:r>
          </a:p>
        </p:txBody>
      </p:sp>
      <p:grpSp>
        <p:nvGrpSpPr>
          <p:cNvPr id="244840" name="Group 104">
            <a:extLst>
              <a:ext uri="{FF2B5EF4-FFF2-40B4-BE49-F238E27FC236}">
                <a16:creationId xmlns:a16="http://schemas.microsoft.com/office/drawing/2014/main" id="{7DE8A0A3-81E9-495C-A2C0-305D23ED4DA0}"/>
              </a:ext>
            </a:extLst>
          </p:cNvPr>
          <p:cNvGrpSpPr>
            <a:grpSpLocks/>
          </p:cNvGrpSpPr>
          <p:nvPr/>
        </p:nvGrpSpPr>
        <p:grpSpPr bwMode="auto">
          <a:xfrm>
            <a:off x="142875" y="1100138"/>
            <a:ext cx="7319963" cy="838200"/>
            <a:chOff x="90" y="693"/>
            <a:chExt cx="4611" cy="528"/>
          </a:xfrm>
        </p:grpSpPr>
        <p:sp>
          <p:nvSpPr>
            <p:cNvPr id="14353" name="AutoShape 71">
              <a:extLst>
                <a:ext uri="{FF2B5EF4-FFF2-40B4-BE49-F238E27FC236}">
                  <a16:creationId xmlns:a16="http://schemas.microsoft.com/office/drawing/2014/main" id="{67E63749-1A82-4A13-9531-1B82DB7DEB9A}"/>
                </a:ext>
              </a:extLst>
            </p:cNvPr>
            <p:cNvSpPr>
              <a:spLocks noChangeArrowheads="1"/>
            </p:cNvSpPr>
            <p:nvPr/>
          </p:nvSpPr>
          <p:spPr bwMode="auto">
            <a:xfrm rot="21150667" flipH="1">
              <a:off x="90" y="693"/>
              <a:ext cx="4611" cy="528"/>
            </a:xfrm>
            <a:prstGeom prst="curvedDownArrow">
              <a:avLst>
                <a:gd name="adj1" fmla="val 128932"/>
                <a:gd name="adj2" fmla="val 339574"/>
                <a:gd name="adj3" fmla="val 39773"/>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4354" name="Text Box 73">
              <a:extLst>
                <a:ext uri="{FF2B5EF4-FFF2-40B4-BE49-F238E27FC236}">
                  <a16:creationId xmlns:a16="http://schemas.microsoft.com/office/drawing/2014/main" id="{B9B9B956-B205-43C4-8596-DB06B7ED3669}"/>
                </a:ext>
              </a:extLst>
            </p:cNvPr>
            <p:cNvSpPr txBox="1">
              <a:spLocks noChangeArrowheads="1"/>
            </p:cNvSpPr>
            <p:nvPr/>
          </p:nvSpPr>
          <p:spPr bwMode="auto">
            <a:xfrm>
              <a:off x="2304" y="693"/>
              <a:ext cx="90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2000" b="1">
                  <a:solidFill>
                    <a:srgbClr val="00FF00"/>
                  </a:solidFill>
                </a:rPr>
                <a:t>Classic</a:t>
              </a:r>
              <a:br>
                <a:rPr lang="en-US" altLang="en-US" sz="2000" b="1">
                  <a:solidFill>
                    <a:srgbClr val="00FF00"/>
                  </a:solidFill>
                </a:rPr>
              </a:br>
              <a:r>
                <a:rPr lang="en-US" altLang="en-US" sz="2000" b="1">
                  <a:solidFill>
                    <a:srgbClr val="00FF00"/>
                  </a:solidFill>
                </a:rPr>
                <a:t>Outside-in</a:t>
              </a:r>
            </a:p>
          </p:txBody>
        </p:sp>
      </p:grpSp>
      <p:pic>
        <p:nvPicPr>
          <p:cNvPr id="14346" name="Picture 67">
            <a:extLst>
              <a:ext uri="{FF2B5EF4-FFF2-40B4-BE49-F238E27FC236}">
                <a16:creationId xmlns:a16="http://schemas.microsoft.com/office/drawing/2014/main" id="{746F80A7-2964-4AF3-BE98-24E777F472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0638" y="1304925"/>
            <a:ext cx="1666875"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4839" name="Group 103">
            <a:extLst>
              <a:ext uri="{FF2B5EF4-FFF2-40B4-BE49-F238E27FC236}">
                <a16:creationId xmlns:a16="http://schemas.microsoft.com/office/drawing/2014/main" id="{5B64681F-8692-4A38-AE10-E93F398CF5EE}"/>
              </a:ext>
            </a:extLst>
          </p:cNvPr>
          <p:cNvGrpSpPr>
            <a:grpSpLocks/>
          </p:cNvGrpSpPr>
          <p:nvPr/>
        </p:nvGrpSpPr>
        <p:grpSpPr bwMode="auto">
          <a:xfrm>
            <a:off x="1682750" y="2435225"/>
            <a:ext cx="7034213" cy="2686050"/>
            <a:chOff x="1060" y="1534"/>
            <a:chExt cx="4431" cy="1692"/>
          </a:xfrm>
        </p:grpSpPr>
        <p:sp>
          <p:nvSpPr>
            <p:cNvPr id="14350" name="AutoShape 72">
              <a:extLst>
                <a:ext uri="{FF2B5EF4-FFF2-40B4-BE49-F238E27FC236}">
                  <a16:creationId xmlns:a16="http://schemas.microsoft.com/office/drawing/2014/main" id="{A2BA0D0C-5E1F-4E4C-BD30-31A3EBEE9B94}"/>
                </a:ext>
              </a:extLst>
            </p:cNvPr>
            <p:cNvSpPr>
              <a:spLocks noChangeArrowheads="1"/>
            </p:cNvSpPr>
            <p:nvPr/>
          </p:nvSpPr>
          <p:spPr bwMode="auto">
            <a:xfrm rot="10009421" flipH="1">
              <a:off x="1060" y="2539"/>
              <a:ext cx="4338" cy="528"/>
            </a:xfrm>
            <a:prstGeom prst="curvedDownArrow">
              <a:avLst>
                <a:gd name="adj1" fmla="val 121299"/>
                <a:gd name="adj2" fmla="val 319470"/>
                <a:gd name="adj3" fmla="val 43407"/>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4351" name="Text Box 74">
              <a:extLst>
                <a:ext uri="{FF2B5EF4-FFF2-40B4-BE49-F238E27FC236}">
                  <a16:creationId xmlns:a16="http://schemas.microsoft.com/office/drawing/2014/main" id="{90E6359A-919F-4038-8662-71ABAB5235CF}"/>
                </a:ext>
              </a:extLst>
            </p:cNvPr>
            <p:cNvSpPr txBox="1">
              <a:spLocks noChangeArrowheads="1"/>
            </p:cNvSpPr>
            <p:nvPr/>
          </p:nvSpPr>
          <p:spPr bwMode="auto">
            <a:xfrm>
              <a:off x="3753" y="2822"/>
              <a:ext cx="173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3600" b="1">
                  <a:solidFill>
                    <a:srgbClr val="00FF00"/>
                  </a:solidFill>
                </a:rPr>
                <a:t>+ Inside-out</a:t>
              </a:r>
            </a:p>
          </p:txBody>
        </p:sp>
        <p:sp>
          <p:nvSpPr>
            <p:cNvPr id="14352" name="Text Box 101">
              <a:extLst>
                <a:ext uri="{FF2B5EF4-FFF2-40B4-BE49-F238E27FC236}">
                  <a16:creationId xmlns:a16="http://schemas.microsoft.com/office/drawing/2014/main" id="{1E4CE076-A33C-42F6-B1B9-BE8791ABB41B}"/>
                </a:ext>
              </a:extLst>
            </p:cNvPr>
            <p:cNvSpPr txBox="1">
              <a:spLocks noChangeArrowheads="1"/>
            </p:cNvSpPr>
            <p:nvPr/>
          </p:nvSpPr>
          <p:spPr bwMode="auto">
            <a:xfrm>
              <a:off x="2430" y="1534"/>
              <a:ext cx="13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solidFill>
                    <a:srgbClr val="00FF00"/>
                  </a:solidFill>
                </a:rPr>
                <a:t>Complementary</a:t>
              </a:r>
            </a:p>
          </p:txBody>
        </p:sp>
      </p:grpSp>
      <p:sp>
        <p:nvSpPr>
          <p:cNvPr id="14348" name="Text Box 102">
            <a:extLst>
              <a:ext uri="{FF2B5EF4-FFF2-40B4-BE49-F238E27FC236}">
                <a16:creationId xmlns:a16="http://schemas.microsoft.com/office/drawing/2014/main" id="{8B0D8946-DD53-4DC4-8E0D-3134DD7949A1}"/>
              </a:ext>
            </a:extLst>
          </p:cNvPr>
          <p:cNvSpPr txBox="1">
            <a:spLocks noChangeArrowheads="1"/>
          </p:cNvSpPr>
          <p:nvPr/>
        </p:nvSpPr>
        <p:spPr bwMode="auto">
          <a:xfrm>
            <a:off x="7681913" y="1355725"/>
            <a:ext cx="10620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a:t>Customer</a:t>
            </a:r>
          </a:p>
        </p:txBody>
      </p:sp>
      <p:pic>
        <p:nvPicPr>
          <p:cNvPr id="14349" name="Picture 112">
            <a:extLst>
              <a:ext uri="{FF2B5EF4-FFF2-40B4-BE49-F238E27FC236}">
                <a16:creationId xmlns:a16="http://schemas.microsoft.com/office/drawing/2014/main" id="{D2B104D6-8BE7-4A9F-B8DB-5016433536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4804"/>
                                        </p:tgtEl>
                                        <p:attrNameLst>
                                          <p:attrName>style.visibility</p:attrName>
                                        </p:attrNameLst>
                                      </p:cBhvr>
                                      <p:to>
                                        <p:strVal val="visible"/>
                                      </p:to>
                                    </p:set>
                                    <p:anim calcmode="lin" valueType="num">
                                      <p:cBhvr additive="base">
                                        <p:cTn id="7" dur="500" fill="hold"/>
                                        <p:tgtEl>
                                          <p:spTgt spid="244804"/>
                                        </p:tgtEl>
                                        <p:attrNameLst>
                                          <p:attrName>ppt_x</p:attrName>
                                        </p:attrNameLst>
                                      </p:cBhvr>
                                      <p:tavLst>
                                        <p:tav tm="0">
                                          <p:val>
                                            <p:strVal val="0-#ppt_w/2"/>
                                          </p:val>
                                        </p:tav>
                                        <p:tav tm="100000">
                                          <p:val>
                                            <p:strVal val="#ppt_x"/>
                                          </p:val>
                                        </p:tav>
                                      </p:tavLst>
                                    </p:anim>
                                    <p:anim calcmode="lin" valueType="num">
                                      <p:cBhvr additive="base">
                                        <p:cTn id="8" dur="500" fill="hold"/>
                                        <p:tgtEl>
                                          <p:spTgt spid="24480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44840"/>
                                        </p:tgtEl>
                                        <p:attrNameLst>
                                          <p:attrName>style.visibility</p:attrName>
                                        </p:attrNameLst>
                                      </p:cBhvr>
                                      <p:to>
                                        <p:strVal val="visible"/>
                                      </p:to>
                                    </p:set>
                                    <p:anim calcmode="lin" valueType="num">
                                      <p:cBhvr additive="base">
                                        <p:cTn id="13" dur="500" fill="hold"/>
                                        <p:tgtEl>
                                          <p:spTgt spid="244840"/>
                                        </p:tgtEl>
                                        <p:attrNameLst>
                                          <p:attrName>ppt_x</p:attrName>
                                        </p:attrNameLst>
                                      </p:cBhvr>
                                      <p:tavLst>
                                        <p:tav tm="0">
                                          <p:val>
                                            <p:strVal val="1+#ppt_w/2"/>
                                          </p:val>
                                        </p:tav>
                                        <p:tav tm="100000">
                                          <p:val>
                                            <p:strVal val="#ppt_x"/>
                                          </p:val>
                                        </p:tav>
                                      </p:tavLst>
                                    </p:anim>
                                    <p:anim calcmode="lin" valueType="num">
                                      <p:cBhvr additive="base">
                                        <p:cTn id="14" dur="500" fill="hold"/>
                                        <p:tgtEl>
                                          <p:spTgt spid="24484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44839"/>
                                        </p:tgtEl>
                                        <p:attrNameLst>
                                          <p:attrName>style.visibility</p:attrName>
                                        </p:attrNameLst>
                                      </p:cBhvr>
                                      <p:to>
                                        <p:strVal val="visible"/>
                                      </p:to>
                                    </p:set>
                                    <p:anim calcmode="lin" valueType="num">
                                      <p:cBhvr additive="base">
                                        <p:cTn id="19" dur="500" fill="hold"/>
                                        <p:tgtEl>
                                          <p:spTgt spid="244839"/>
                                        </p:tgtEl>
                                        <p:attrNameLst>
                                          <p:attrName>ppt_x</p:attrName>
                                        </p:attrNameLst>
                                      </p:cBhvr>
                                      <p:tavLst>
                                        <p:tav tm="0">
                                          <p:val>
                                            <p:strVal val="0-#ppt_w/2"/>
                                          </p:val>
                                        </p:tav>
                                        <p:tav tm="100000">
                                          <p:val>
                                            <p:strVal val="#ppt_x"/>
                                          </p:val>
                                        </p:tav>
                                      </p:tavLst>
                                    </p:anim>
                                    <p:anim calcmode="lin" valueType="num">
                                      <p:cBhvr additive="base">
                                        <p:cTn id="20" dur="500" fill="hold"/>
                                        <p:tgtEl>
                                          <p:spTgt spid="2448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80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nummernplatzhalter 3">
            <a:extLst>
              <a:ext uri="{FF2B5EF4-FFF2-40B4-BE49-F238E27FC236}">
                <a16:creationId xmlns:a16="http://schemas.microsoft.com/office/drawing/2014/main" id="{D7183DB7-F266-4433-A902-FA94EE19392B}"/>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0610A58B-9ACB-4833-86BE-86B653562321}" type="slidenum">
              <a:rPr lang="de-CH" altLang="en-US" sz="1000"/>
              <a:pPr/>
              <a:t>13</a:t>
            </a:fld>
            <a:endParaRPr lang="de-CH" altLang="en-US" sz="1000"/>
          </a:p>
        </p:txBody>
      </p:sp>
      <p:sp>
        <p:nvSpPr>
          <p:cNvPr id="15363" name="Datumsplatzhalter 4">
            <a:extLst>
              <a:ext uri="{FF2B5EF4-FFF2-40B4-BE49-F238E27FC236}">
                <a16:creationId xmlns:a16="http://schemas.microsoft.com/office/drawing/2014/main" id="{896BEA2A-D75F-481A-9B05-2AECB24D99F2}"/>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5364" name="Fußzeilenplatzhalter 5">
            <a:extLst>
              <a:ext uri="{FF2B5EF4-FFF2-40B4-BE49-F238E27FC236}">
                <a16:creationId xmlns:a16="http://schemas.microsoft.com/office/drawing/2014/main" id="{524BA5AC-7419-4306-B761-894436BC7ED8}"/>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5365" name="Rectangle 2">
            <a:extLst>
              <a:ext uri="{FF2B5EF4-FFF2-40B4-BE49-F238E27FC236}">
                <a16:creationId xmlns:a16="http://schemas.microsoft.com/office/drawing/2014/main" id="{617F33BF-CF59-4884-BA55-94ECE176252E}"/>
              </a:ext>
            </a:extLst>
          </p:cNvPr>
          <p:cNvSpPr>
            <a:spLocks noChangeArrowheads="1"/>
          </p:cNvSpPr>
          <p:nvPr/>
        </p:nvSpPr>
        <p:spPr bwMode="auto">
          <a:xfrm>
            <a:off x="571500" y="381000"/>
            <a:ext cx="6200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400"/>
              <a:t>Loop-relations of enterprises</a:t>
            </a:r>
          </a:p>
        </p:txBody>
      </p:sp>
      <p:grpSp>
        <p:nvGrpSpPr>
          <p:cNvPr id="242691" name="Group 3">
            <a:extLst>
              <a:ext uri="{FF2B5EF4-FFF2-40B4-BE49-F238E27FC236}">
                <a16:creationId xmlns:a16="http://schemas.microsoft.com/office/drawing/2014/main" id="{91230C97-9E17-46EC-BB56-2BBC91CB441A}"/>
              </a:ext>
            </a:extLst>
          </p:cNvPr>
          <p:cNvGrpSpPr>
            <a:grpSpLocks noChangeAspect="1"/>
          </p:cNvGrpSpPr>
          <p:nvPr/>
        </p:nvGrpSpPr>
        <p:grpSpPr bwMode="auto">
          <a:xfrm>
            <a:off x="3765550" y="1974850"/>
            <a:ext cx="1249363" cy="1427163"/>
            <a:chOff x="1358" y="2783"/>
            <a:chExt cx="2198" cy="2512"/>
          </a:xfrm>
        </p:grpSpPr>
        <p:sp>
          <p:nvSpPr>
            <p:cNvPr id="15510" name="Freeform 4">
              <a:extLst>
                <a:ext uri="{FF2B5EF4-FFF2-40B4-BE49-F238E27FC236}">
                  <a16:creationId xmlns:a16="http://schemas.microsoft.com/office/drawing/2014/main" id="{5738D845-8837-465F-94DA-350582D4D145}"/>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511" name="Freeform 5">
              <a:extLst>
                <a:ext uri="{FF2B5EF4-FFF2-40B4-BE49-F238E27FC236}">
                  <a16:creationId xmlns:a16="http://schemas.microsoft.com/office/drawing/2014/main" id="{F5E8FD29-CAAA-46FA-96A9-85CF8884186C}"/>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512" name="Freeform 6">
              <a:extLst>
                <a:ext uri="{FF2B5EF4-FFF2-40B4-BE49-F238E27FC236}">
                  <a16:creationId xmlns:a16="http://schemas.microsoft.com/office/drawing/2014/main" id="{6ECE1E76-3324-4DD3-A128-5B594C63B058}"/>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513" name="Freeform 7">
              <a:extLst>
                <a:ext uri="{FF2B5EF4-FFF2-40B4-BE49-F238E27FC236}">
                  <a16:creationId xmlns:a16="http://schemas.microsoft.com/office/drawing/2014/main" id="{58ECFEC1-89D3-4A10-BAD3-4B4A572920AD}"/>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4" name="Freeform 8">
              <a:extLst>
                <a:ext uri="{FF2B5EF4-FFF2-40B4-BE49-F238E27FC236}">
                  <a16:creationId xmlns:a16="http://schemas.microsoft.com/office/drawing/2014/main" id="{62546F7D-DA24-4918-BD4C-407AA53BC54A}"/>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5" name="Freeform 9">
              <a:extLst>
                <a:ext uri="{FF2B5EF4-FFF2-40B4-BE49-F238E27FC236}">
                  <a16:creationId xmlns:a16="http://schemas.microsoft.com/office/drawing/2014/main" id="{18437F52-7D55-48DA-9A30-04BF9F7411A9}"/>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6" name="Freeform 10">
              <a:extLst>
                <a:ext uri="{FF2B5EF4-FFF2-40B4-BE49-F238E27FC236}">
                  <a16:creationId xmlns:a16="http://schemas.microsoft.com/office/drawing/2014/main" id="{0EE7FC3C-E593-472D-9D08-24C7100EBEC4}"/>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7" name="Freeform 11">
              <a:extLst>
                <a:ext uri="{FF2B5EF4-FFF2-40B4-BE49-F238E27FC236}">
                  <a16:creationId xmlns:a16="http://schemas.microsoft.com/office/drawing/2014/main" id="{B45D0EBE-A046-4FD5-89E5-113B69E383F9}"/>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8" name="Freeform 12">
              <a:extLst>
                <a:ext uri="{FF2B5EF4-FFF2-40B4-BE49-F238E27FC236}">
                  <a16:creationId xmlns:a16="http://schemas.microsoft.com/office/drawing/2014/main" id="{61EDCE0D-3659-4B96-800C-77536E02506C}"/>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519" name="Freeform 13">
              <a:extLst>
                <a:ext uri="{FF2B5EF4-FFF2-40B4-BE49-F238E27FC236}">
                  <a16:creationId xmlns:a16="http://schemas.microsoft.com/office/drawing/2014/main" id="{B6AA7B31-F9C6-4B08-96B3-53FEBE4FE7B5}"/>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520" name="Freeform 14">
              <a:extLst>
                <a:ext uri="{FF2B5EF4-FFF2-40B4-BE49-F238E27FC236}">
                  <a16:creationId xmlns:a16="http://schemas.microsoft.com/office/drawing/2014/main" id="{B8621A6F-C462-4046-8360-40FA6194FD6D}"/>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521" name="Freeform 15">
              <a:extLst>
                <a:ext uri="{FF2B5EF4-FFF2-40B4-BE49-F238E27FC236}">
                  <a16:creationId xmlns:a16="http://schemas.microsoft.com/office/drawing/2014/main" id="{E3395984-A3BB-43BD-A519-96A4AE12908F}"/>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522" name="Line 16">
              <a:extLst>
                <a:ext uri="{FF2B5EF4-FFF2-40B4-BE49-F238E27FC236}">
                  <a16:creationId xmlns:a16="http://schemas.microsoft.com/office/drawing/2014/main" id="{A1F0C6C3-D77B-4140-8C01-408F41AF670E}"/>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3" name="Line 17">
              <a:extLst>
                <a:ext uri="{FF2B5EF4-FFF2-40B4-BE49-F238E27FC236}">
                  <a16:creationId xmlns:a16="http://schemas.microsoft.com/office/drawing/2014/main" id="{C66F5772-F63A-4FB4-9C47-D4A11FDC6601}"/>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4" name="Line 18">
              <a:extLst>
                <a:ext uri="{FF2B5EF4-FFF2-40B4-BE49-F238E27FC236}">
                  <a16:creationId xmlns:a16="http://schemas.microsoft.com/office/drawing/2014/main" id="{41F160FA-0075-4576-90AF-5DBAD6880C96}"/>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5" name="Line 19">
              <a:extLst>
                <a:ext uri="{FF2B5EF4-FFF2-40B4-BE49-F238E27FC236}">
                  <a16:creationId xmlns:a16="http://schemas.microsoft.com/office/drawing/2014/main" id="{1E6937DD-830A-44D0-A3F3-76E32FE3E67B}"/>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6" name="Line 20">
              <a:extLst>
                <a:ext uri="{FF2B5EF4-FFF2-40B4-BE49-F238E27FC236}">
                  <a16:creationId xmlns:a16="http://schemas.microsoft.com/office/drawing/2014/main" id="{33FC96D9-2982-445C-8555-6FA6430E29A5}"/>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7" name="Line 21">
              <a:extLst>
                <a:ext uri="{FF2B5EF4-FFF2-40B4-BE49-F238E27FC236}">
                  <a16:creationId xmlns:a16="http://schemas.microsoft.com/office/drawing/2014/main" id="{3D1B22C2-2D3E-4BD0-A35B-628E6763D2C3}"/>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8" name="Line 22">
              <a:extLst>
                <a:ext uri="{FF2B5EF4-FFF2-40B4-BE49-F238E27FC236}">
                  <a16:creationId xmlns:a16="http://schemas.microsoft.com/office/drawing/2014/main" id="{859F32E2-7C83-4050-823F-94EE951B6B86}"/>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29" name="Line 23">
              <a:extLst>
                <a:ext uri="{FF2B5EF4-FFF2-40B4-BE49-F238E27FC236}">
                  <a16:creationId xmlns:a16="http://schemas.microsoft.com/office/drawing/2014/main" id="{EFD51A02-FD30-43EB-889D-10135D14A21B}"/>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30" name="Line 24">
              <a:extLst>
                <a:ext uri="{FF2B5EF4-FFF2-40B4-BE49-F238E27FC236}">
                  <a16:creationId xmlns:a16="http://schemas.microsoft.com/office/drawing/2014/main" id="{4A39713F-50B4-4012-90EA-B17FAD6BB819}"/>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31" name="Line 25">
              <a:extLst>
                <a:ext uri="{FF2B5EF4-FFF2-40B4-BE49-F238E27FC236}">
                  <a16:creationId xmlns:a16="http://schemas.microsoft.com/office/drawing/2014/main" id="{01BBE851-DAB8-447A-BA2E-BAB471B8781A}"/>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32" name="Line 26">
              <a:extLst>
                <a:ext uri="{FF2B5EF4-FFF2-40B4-BE49-F238E27FC236}">
                  <a16:creationId xmlns:a16="http://schemas.microsoft.com/office/drawing/2014/main" id="{28E4535A-AA2B-47F1-B970-D3787A7FE5E7}"/>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33" name="Line 27">
              <a:extLst>
                <a:ext uri="{FF2B5EF4-FFF2-40B4-BE49-F238E27FC236}">
                  <a16:creationId xmlns:a16="http://schemas.microsoft.com/office/drawing/2014/main" id="{50C5BDEA-550E-4208-B950-0D5668DF8E10}"/>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34" name="Line 28">
              <a:extLst>
                <a:ext uri="{FF2B5EF4-FFF2-40B4-BE49-F238E27FC236}">
                  <a16:creationId xmlns:a16="http://schemas.microsoft.com/office/drawing/2014/main" id="{E72EA496-18AF-4498-ACAF-8085BC78973F}"/>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2726" name="Group 38">
            <a:extLst>
              <a:ext uri="{FF2B5EF4-FFF2-40B4-BE49-F238E27FC236}">
                <a16:creationId xmlns:a16="http://schemas.microsoft.com/office/drawing/2014/main" id="{0068A6BC-83A7-47DB-BFB4-50B0F78955AB}"/>
              </a:ext>
            </a:extLst>
          </p:cNvPr>
          <p:cNvGrpSpPr>
            <a:grpSpLocks noChangeAspect="1"/>
          </p:cNvGrpSpPr>
          <p:nvPr/>
        </p:nvGrpSpPr>
        <p:grpSpPr bwMode="auto">
          <a:xfrm>
            <a:off x="1576388" y="4400550"/>
            <a:ext cx="1249362" cy="1427163"/>
            <a:chOff x="1358" y="2783"/>
            <a:chExt cx="2198" cy="2512"/>
          </a:xfrm>
        </p:grpSpPr>
        <p:sp>
          <p:nvSpPr>
            <p:cNvPr id="15485" name="Freeform 39">
              <a:extLst>
                <a:ext uri="{FF2B5EF4-FFF2-40B4-BE49-F238E27FC236}">
                  <a16:creationId xmlns:a16="http://schemas.microsoft.com/office/drawing/2014/main" id="{84B62CBA-432F-455C-83F7-0DB5EF0E55BD}"/>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86" name="Freeform 40">
              <a:extLst>
                <a:ext uri="{FF2B5EF4-FFF2-40B4-BE49-F238E27FC236}">
                  <a16:creationId xmlns:a16="http://schemas.microsoft.com/office/drawing/2014/main" id="{8A44684E-3F82-4A2B-B5A5-7CFC72B6FFD7}"/>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87" name="Freeform 41">
              <a:extLst>
                <a:ext uri="{FF2B5EF4-FFF2-40B4-BE49-F238E27FC236}">
                  <a16:creationId xmlns:a16="http://schemas.microsoft.com/office/drawing/2014/main" id="{3DF1C7D7-0CA9-4858-B458-C08792905522}"/>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88" name="Freeform 42">
              <a:extLst>
                <a:ext uri="{FF2B5EF4-FFF2-40B4-BE49-F238E27FC236}">
                  <a16:creationId xmlns:a16="http://schemas.microsoft.com/office/drawing/2014/main" id="{0F3ED1BB-8A5C-4134-A341-6166D86DC54A}"/>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89" name="Freeform 43">
              <a:extLst>
                <a:ext uri="{FF2B5EF4-FFF2-40B4-BE49-F238E27FC236}">
                  <a16:creationId xmlns:a16="http://schemas.microsoft.com/office/drawing/2014/main" id="{3A4CD484-A90B-417D-8A9C-1B4F5EA67FBE}"/>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90" name="Freeform 44">
              <a:extLst>
                <a:ext uri="{FF2B5EF4-FFF2-40B4-BE49-F238E27FC236}">
                  <a16:creationId xmlns:a16="http://schemas.microsoft.com/office/drawing/2014/main" id="{1F482A56-708C-4FDE-96F1-D2E749B14264}"/>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91" name="Freeform 45">
              <a:extLst>
                <a:ext uri="{FF2B5EF4-FFF2-40B4-BE49-F238E27FC236}">
                  <a16:creationId xmlns:a16="http://schemas.microsoft.com/office/drawing/2014/main" id="{2A267ED8-44CB-4219-BC68-3D4EB7C7B43C}"/>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92" name="Freeform 46">
              <a:extLst>
                <a:ext uri="{FF2B5EF4-FFF2-40B4-BE49-F238E27FC236}">
                  <a16:creationId xmlns:a16="http://schemas.microsoft.com/office/drawing/2014/main" id="{D161F2DF-B22F-43DD-9731-CAE99790B649}"/>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93" name="Freeform 47">
              <a:extLst>
                <a:ext uri="{FF2B5EF4-FFF2-40B4-BE49-F238E27FC236}">
                  <a16:creationId xmlns:a16="http://schemas.microsoft.com/office/drawing/2014/main" id="{8E19BDE1-16A9-4872-BA87-7408B2D815F5}"/>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94" name="Freeform 48">
              <a:extLst>
                <a:ext uri="{FF2B5EF4-FFF2-40B4-BE49-F238E27FC236}">
                  <a16:creationId xmlns:a16="http://schemas.microsoft.com/office/drawing/2014/main" id="{6F03401A-5F3C-42B8-92EE-4540B5B8923F}"/>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495" name="Freeform 49">
              <a:extLst>
                <a:ext uri="{FF2B5EF4-FFF2-40B4-BE49-F238E27FC236}">
                  <a16:creationId xmlns:a16="http://schemas.microsoft.com/office/drawing/2014/main" id="{B5E862A9-64B2-4B1C-939A-730613A9D5CF}"/>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96" name="Freeform 50">
              <a:extLst>
                <a:ext uri="{FF2B5EF4-FFF2-40B4-BE49-F238E27FC236}">
                  <a16:creationId xmlns:a16="http://schemas.microsoft.com/office/drawing/2014/main" id="{808A998B-B7F5-475B-84EC-89F73628F239}"/>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97" name="Line 51">
              <a:extLst>
                <a:ext uri="{FF2B5EF4-FFF2-40B4-BE49-F238E27FC236}">
                  <a16:creationId xmlns:a16="http://schemas.microsoft.com/office/drawing/2014/main" id="{BA7B270D-33D3-4F8B-8EF1-49F9374A4248}"/>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98" name="Line 52">
              <a:extLst>
                <a:ext uri="{FF2B5EF4-FFF2-40B4-BE49-F238E27FC236}">
                  <a16:creationId xmlns:a16="http://schemas.microsoft.com/office/drawing/2014/main" id="{4B3A742A-8683-4B1B-BC44-7AFDA533741E}"/>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99" name="Line 53">
              <a:extLst>
                <a:ext uri="{FF2B5EF4-FFF2-40B4-BE49-F238E27FC236}">
                  <a16:creationId xmlns:a16="http://schemas.microsoft.com/office/drawing/2014/main" id="{C5E69A19-0B0C-46E4-B38C-FEF32B453036}"/>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0" name="Line 54">
              <a:extLst>
                <a:ext uri="{FF2B5EF4-FFF2-40B4-BE49-F238E27FC236}">
                  <a16:creationId xmlns:a16="http://schemas.microsoft.com/office/drawing/2014/main" id="{2338E899-EA64-4F8A-A6E1-42E5676D0CEA}"/>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1" name="Line 55">
              <a:extLst>
                <a:ext uri="{FF2B5EF4-FFF2-40B4-BE49-F238E27FC236}">
                  <a16:creationId xmlns:a16="http://schemas.microsoft.com/office/drawing/2014/main" id="{7DC8790A-6DD7-4122-BAAF-3856D7058854}"/>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2" name="Line 56">
              <a:extLst>
                <a:ext uri="{FF2B5EF4-FFF2-40B4-BE49-F238E27FC236}">
                  <a16:creationId xmlns:a16="http://schemas.microsoft.com/office/drawing/2014/main" id="{207819B7-ABAD-45DE-A396-A2A35EAF4656}"/>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3" name="Line 57">
              <a:extLst>
                <a:ext uri="{FF2B5EF4-FFF2-40B4-BE49-F238E27FC236}">
                  <a16:creationId xmlns:a16="http://schemas.microsoft.com/office/drawing/2014/main" id="{B4C2571D-35D4-495C-AC54-4A4AA714B834}"/>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4" name="Line 58">
              <a:extLst>
                <a:ext uri="{FF2B5EF4-FFF2-40B4-BE49-F238E27FC236}">
                  <a16:creationId xmlns:a16="http://schemas.microsoft.com/office/drawing/2014/main" id="{CC93474B-96DB-43E0-8D01-0B31F80F2784}"/>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5" name="Line 59">
              <a:extLst>
                <a:ext uri="{FF2B5EF4-FFF2-40B4-BE49-F238E27FC236}">
                  <a16:creationId xmlns:a16="http://schemas.microsoft.com/office/drawing/2014/main" id="{511D9172-9F1A-48F1-A245-B17506CBF3DC}"/>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6" name="Line 60">
              <a:extLst>
                <a:ext uri="{FF2B5EF4-FFF2-40B4-BE49-F238E27FC236}">
                  <a16:creationId xmlns:a16="http://schemas.microsoft.com/office/drawing/2014/main" id="{183908FA-0040-4DE4-A67F-6F0DCAAE7BED}"/>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7" name="Line 61">
              <a:extLst>
                <a:ext uri="{FF2B5EF4-FFF2-40B4-BE49-F238E27FC236}">
                  <a16:creationId xmlns:a16="http://schemas.microsoft.com/office/drawing/2014/main" id="{B34749AF-D7EC-4D89-899E-33476A9AF867}"/>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8" name="Line 62">
              <a:extLst>
                <a:ext uri="{FF2B5EF4-FFF2-40B4-BE49-F238E27FC236}">
                  <a16:creationId xmlns:a16="http://schemas.microsoft.com/office/drawing/2014/main" id="{2CEA84A1-608B-48BA-B6E8-427F5AEBFF27}"/>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509" name="Line 63">
              <a:extLst>
                <a:ext uri="{FF2B5EF4-FFF2-40B4-BE49-F238E27FC236}">
                  <a16:creationId xmlns:a16="http://schemas.microsoft.com/office/drawing/2014/main" id="{A3B59445-306C-4065-B4FA-08B3AFC2F23D}"/>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2752" name="Group 64">
            <a:extLst>
              <a:ext uri="{FF2B5EF4-FFF2-40B4-BE49-F238E27FC236}">
                <a16:creationId xmlns:a16="http://schemas.microsoft.com/office/drawing/2014/main" id="{0D294961-9430-40DE-A62F-67B0985469A0}"/>
              </a:ext>
            </a:extLst>
          </p:cNvPr>
          <p:cNvGrpSpPr>
            <a:grpSpLocks noChangeAspect="1"/>
          </p:cNvGrpSpPr>
          <p:nvPr/>
        </p:nvGrpSpPr>
        <p:grpSpPr bwMode="auto">
          <a:xfrm>
            <a:off x="5668963" y="3749675"/>
            <a:ext cx="1249362" cy="1427163"/>
            <a:chOff x="1358" y="2783"/>
            <a:chExt cx="2198" cy="2512"/>
          </a:xfrm>
        </p:grpSpPr>
        <p:sp>
          <p:nvSpPr>
            <p:cNvPr id="15460" name="Freeform 65">
              <a:extLst>
                <a:ext uri="{FF2B5EF4-FFF2-40B4-BE49-F238E27FC236}">
                  <a16:creationId xmlns:a16="http://schemas.microsoft.com/office/drawing/2014/main" id="{717DA591-D7B9-4866-9607-9B7352AE52CD}"/>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61" name="Freeform 66">
              <a:extLst>
                <a:ext uri="{FF2B5EF4-FFF2-40B4-BE49-F238E27FC236}">
                  <a16:creationId xmlns:a16="http://schemas.microsoft.com/office/drawing/2014/main" id="{74DE6660-A400-48B1-B6B2-883656898EA0}"/>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62" name="Freeform 67">
              <a:extLst>
                <a:ext uri="{FF2B5EF4-FFF2-40B4-BE49-F238E27FC236}">
                  <a16:creationId xmlns:a16="http://schemas.microsoft.com/office/drawing/2014/main" id="{E80DB231-B5BA-47F4-88D4-A3A5DE47CEB1}"/>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63" name="Freeform 68">
              <a:extLst>
                <a:ext uri="{FF2B5EF4-FFF2-40B4-BE49-F238E27FC236}">
                  <a16:creationId xmlns:a16="http://schemas.microsoft.com/office/drawing/2014/main" id="{50F93046-A69A-4788-9489-2BD4E3CFDDC7}"/>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4" name="Freeform 69">
              <a:extLst>
                <a:ext uri="{FF2B5EF4-FFF2-40B4-BE49-F238E27FC236}">
                  <a16:creationId xmlns:a16="http://schemas.microsoft.com/office/drawing/2014/main" id="{1F119453-C6AB-4E2B-A625-F65D72E9B2BF}"/>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5" name="Freeform 70">
              <a:extLst>
                <a:ext uri="{FF2B5EF4-FFF2-40B4-BE49-F238E27FC236}">
                  <a16:creationId xmlns:a16="http://schemas.microsoft.com/office/drawing/2014/main" id="{E1C28CB2-180A-4842-B7E3-0DFDD6BB14A6}"/>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6" name="Freeform 71">
              <a:extLst>
                <a:ext uri="{FF2B5EF4-FFF2-40B4-BE49-F238E27FC236}">
                  <a16:creationId xmlns:a16="http://schemas.microsoft.com/office/drawing/2014/main" id="{7B93979D-BB27-40B5-A524-48D1E793E318}"/>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7" name="Freeform 72">
              <a:extLst>
                <a:ext uri="{FF2B5EF4-FFF2-40B4-BE49-F238E27FC236}">
                  <a16:creationId xmlns:a16="http://schemas.microsoft.com/office/drawing/2014/main" id="{758C404F-54C6-4C0F-AC82-03FB42C3FB0E}"/>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8" name="Freeform 73">
              <a:extLst>
                <a:ext uri="{FF2B5EF4-FFF2-40B4-BE49-F238E27FC236}">
                  <a16:creationId xmlns:a16="http://schemas.microsoft.com/office/drawing/2014/main" id="{9F4FF06B-751E-45A4-ACDC-DB11A99EE608}"/>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69" name="Freeform 74">
              <a:extLst>
                <a:ext uri="{FF2B5EF4-FFF2-40B4-BE49-F238E27FC236}">
                  <a16:creationId xmlns:a16="http://schemas.microsoft.com/office/drawing/2014/main" id="{EEBFC74E-9FD2-4101-9E43-2B16269B6200}"/>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470" name="Freeform 75">
              <a:extLst>
                <a:ext uri="{FF2B5EF4-FFF2-40B4-BE49-F238E27FC236}">
                  <a16:creationId xmlns:a16="http://schemas.microsoft.com/office/drawing/2014/main" id="{2EFF118B-59A0-44A5-B2D9-9DE67157552F}"/>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71" name="Freeform 76">
              <a:extLst>
                <a:ext uri="{FF2B5EF4-FFF2-40B4-BE49-F238E27FC236}">
                  <a16:creationId xmlns:a16="http://schemas.microsoft.com/office/drawing/2014/main" id="{0BBDC4C9-AD73-478A-9309-BCF4734AFB61}"/>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72" name="Line 77">
              <a:extLst>
                <a:ext uri="{FF2B5EF4-FFF2-40B4-BE49-F238E27FC236}">
                  <a16:creationId xmlns:a16="http://schemas.microsoft.com/office/drawing/2014/main" id="{FEA4AC35-D840-470C-BA75-D235A4D9AE2E}"/>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3" name="Line 78">
              <a:extLst>
                <a:ext uri="{FF2B5EF4-FFF2-40B4-BE49-F238E27FC236}">
                  <a16:creationId xmlns:a16="http://schemas.microsoft.com/office/drawing/2014/main" id="{8C301224-C475-4487-A826-D737C009B000}"/>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4" name="Line 79">
              <a:extLst>
                <a:ext uri="{FF2B5EF4-FFF2-40B4-BE49-F238E27FC236}">
                  <a16:creationId xmlns:a16="http://schemas.microsoft.com/office/drawing/2014/main" id="{052C106B-D129-42D6-B45E-A3A48FC0AFBA}"/>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5" name="Line 80">
              <a:extLst>
                <a:ext uri="{FF2B5EF4-FFF2-40B4-BE49-F238E27FC236}">
                  <a16:creationId xmlns:a16="http://schemas.microsoft.com/office/drawing/2014/main" id="{BF1B2E9A-A4F4-474E-AE2A-6626C3B792DF}"/>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6" name="Line 81">
              <a:extLst>
                <a:ext uri="{FF2B5EF4-FFF2-40B4-BE49-F238E27FC236}">
                  <a16:creationId xmlns:a16="http://schemas.microsoft.com/office/drawing/2014/main" id="{ACD15210-5ACD-4898-B6BD-FBBF6F05AB80}"/>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7" name="Line 82">
              <a:extLst>
                <a:ext uri="{FF2B5EF4-FFF2-40B4-BE49-F238E27FC236}">
                  <a16:creationId xmlns:a16="http://schemas.microsoft.com/office/drawing/2014/main" id="{14932E89-21C9-4EB1-9B6B-B15A7504447E}"/>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8" name="Line 83">
              <a:extLst>
                <a:ext uri="{FF2B5EF4-FFF2-40B4-BE49-F238E27FC236}">
                  <a16:creationId xmlns:a16="http://schemas.microsoft.com/office/drawing/2014/main" id="{1A48775D-370B-4B42-9187-F76F8ACC367E}"/>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79" name="Line 84">
              <a:extLst>
                <a:ext uri="{FF2B5EF4-FFF2-40B4-BE49-F238E27FC236}">
                  <a16:creationId xmlns:a16="http://schemas.microsoft.com/office/drawing/2014/main" id="{F8569CC2-34A2-4C3C-BD81-7CE8EEDC8CDD}"/>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80" name="Line 85">
              <a:extLst>
                <a:ext uri="{FF2B5EF4-FFF2-40B4-BE49-F238E27FC236}">
                  <a16:creationId xmlns:a16="http://schemas.microsoft.com/office/drawing/2014/main" id="{E1D50793-C7FB-42B8-B54D-DBD1F5EDA1EE}"/>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81" name="Line 86">
              <a:extLst>
                <a:ext uri="{FF2B5EF4-FFF2-40B4-BE49-F238E27FC236}">
                  <a16:creationId xmlns:a16="http://schemas.microsoft.com/office/drawing/2014/main" id="{47B9BBBE-A53F-40DE-8260-C9303BA19518}"/>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82" name="Line 87">
              <a:extLst>
                <a:ext uri="{FF2B5EF4-FFF2-40B4-BE49-F238E27FC236}">
                  <a16:creationId xmlns:a16="http://schemas.microsoft.com/office/drawing/2014/main" id="{391FAE4D-787C-4A63-947D-9FA9B6350F72}"/>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83" name="Line 88">
              <a:extLst>
                <a:ext uri="{FF2B5EF4-FFF2-40B4-BE49-F238E27FC236}">
                  <a16:creationId xmlns:a16="http://schemas.microsoft.com/office/drawing/2014/main" id="{DBA3599C-31AC-42D0-8928-85AB21C5F8C4}"/>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84" name="Line 89">
              <a:extLst>
                <a:ext uri="{FF2B5EF4-FFF2-40B4-BE49-F238E27FC236}">
                  <a16:creationId xmlns:a16="http://schemas.microsoft.com/office/drawing/2014/main" id="{DA7194AE-FFE7-46B1-BAC1-FAC9CC8549A1}"/>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2778" name="Group 90">
            <a:extLst>
              <a:ext uri="{FF2B5EF4-FFF2-40B4-BE49-F238E27FC236}">
                <a16:creationId xmlns:a16="http://schemas.microsoft.com/office/drawing/2014/main" id="{1F018CA9-9892-4721-958E-FFE8700A3BDE}"/>
              </a:ext>
            </a:extLst>
          </p:cNvPr>
          <p:cNvGrpSpPr>
            <a:grpSpLocks noChangeAspect="1"/>
          </p:cNvGrpSpPr>
          <p:nvPr/>
        </p:nvGrpSpPr>
        <p:grpSpPr bwMode="auto">
          <a:xfrm>
            <a:off x="6440488" y="1212850"/>
            <a:ext cx="1249362" cy="1427163"/>
            <a:chOff x="1358" y="2783"/>
            <a:chExt cx="2198" cy="2512"/>
          </a:xfrm>
        </p:grpSpPr>
        <p:sp>
          <p:nvSpPr>
            <p:cNvPr id="15435" name="Freeform 91">
              <a:extLst>
                <a:ext uri="{FF2B5EF4-FFF2-40B4-BE49-F238E27FC236}">
                  <a16:creationId xmlns:a16="http://schemas.microsoft.com/office/drawing/2014/main" id="{0F5DED84-40C2-4F67-856F-3625F3D677A3}"/>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36" name="Freeform 92">
              <a:extLst>
                <a:ext uri="{FF2B5EF4-FFF2-40B4-BE49-F238E27FC236}">
                  <a16:creationId xmlns:a16="http://schemas.microsoft.com/office/drawing/2014/main" id="{9599D27E-FDD9-4B24-8E84-4A1761B0E5BF}"/>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37" name="Freeform 93">
              <a:extLst>
                <a:ext uri="{FF2B5EF4-FFF2-40B4-BE49-F238E27FC236}">
                  <a16:creationId xmlns:a16="http://schemas.microsoft.com/office/drawing/2014/main" id="{2C0020A3-3C7B-40A0-AD38-D718B9B747E8}"/>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38" name="Freeform 94">
              <a:extLst>
                <a:ext uri="{FF2B5EF4-FFF2-40B4-BE49-F238E27FC236}">
                  <a16:creationId xmlns:a16="http://schemas.microsoft.com/office/drawing/2014/main" id="{9A522975-F371-4D8E-9D61-EA61EA528445}"/>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39" name="Freeform 95">
              <a:extLst>
                <a:ext uri="{FF2B5EF4-FFF2-40B4-BE49-F238E27FC236}">
                  <a16:creationId xmlns:a16="http://schemas.microsoft.com/office/drawing/2014/main" id="{F47E3E63-C898-4D22-99C5-DE292F13FBEF}"/>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40" name="Freeform 96">
              <a:extLst>
                <a:ext uri="{FF2B5EF4-FFF2-40B4-BE49-F238E27FC236}">
                  <a16:creationId xmlns:a16="http://schemas.microsoft.com/office/drawing/2014/main" id="{C57A1FE2-2501-45EA-81F8-1EFC8DB008FC}"/>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41" name="Freeform 97">
              <a:extLst>
                <a:ext uri="{FF2B5EF4-FFF2-40B4-BE49-F238E27FC236}">
                  <a16:creationId xmlns:a16="http://schemas.microsoft.com/office/drawing/2014/main" id="{8EE519B2-ACC6-4C5B-A4A1-9BB94127683E}"/>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42" name="Freeform 98">
              <a:extLst>
                <a:ext uri="{FF2B5EF4-FFF2-40B4-BE49-F238E27FC236}">
                  <a16:creationId xmlns:a16="http://schemas.microsoft.com/office/drawing/2014/main" id="{64D8329C-C42F-4993-9303-F62D3C842413}"/>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43" name="Freeform 99">
              <a:extLst>
                <a:ext uri="{FF2B5EF4-FFF2-40B4-BE49-F238E27FC236}">
                  <a16:creationId xmlns:a16="http://schemas.microsoft.com/office/drawing/2014/main" id="{D4327590-AC4F-4E82-A77B-CDEFB9F77253}"/>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44" name="Freeform 100">
              <a:extLst>
                <a:ext uri="{FF2B5EF4-FFF2-40B4-BE49-F238E27FC236}">
                  <a16:creationId xmlns:a16="http://schemas.microsoft.com/office/drawing/2014/main" id="{8E1234B1-44A4-4A12-9340-1065CADF91C8}"/>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445" name="Freeform 101">
              <a:extLst>
                <a:ext uri="{FF2B5EF4-FFF2-40B4-BE49-F238E27FC236}">
                  <a16:creationId xmlns:a16="http://schemas.microsoft.com/office/drawing/2014/main" id="{272FB18F-842C-4355-A8A3-F1F273A29485}"/>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46" name="Freeform 102">
              <a:extLst>
                <a:ext uri="{FF2B5EF4-FFF2-40B4-BE49-F238E27FC236}">
                  <a16:creationId xmlns:a16="http://schemas.microsoft.com/office/drawing/2014/main" id="{838F5648-B8E9-436F-A9D0-0811A62510CF}"/>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47" name="Line 103">
              <a:extLst>
                <a:ext uri="{FF2B5EF4-FFF2-40B4-BE49-F238E27FC236}">
                  <a16:creationId xmlns:a16="http://schemas.microsoft.com/office/drawing/2014/main" id="{43D3CF93-4065-4033-975E-5347D7551401}"/>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48" name="Line 104">
              <a:extLst>
                <a:ext uri="{FF2B5EF4-FFF2-40B4-BE49-F238E27FC236}">
                  <a16:creationId xmlns:a16="http://schemas.microsoft.com/office/drawing/2014/main" id="{53F57844-E7D4-449F-A8AB-DC8CA48AC5A2}"/>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49" name="Line 105">
              <a:extLst>
                <a:ext uri="{FF2B5EF4-FFF2-40B4-BE49-F238E27FC236}">
                  <a16:creationId xmlns:a16="http://schemas.microsoft.com/office/drawing/2014/main" id="{5DB876D2-AD28-4570-A9C4-D97E34A35F0B}"/>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0" name="Line 106">
              <a:extLst>
                <a:ext uri="{FF2B5EF4-FFF2-40B4-BE49-F238E27FC236}">
                  <a16:creationId xmlns:a16="http://schemas.microsoft.com/office/drawing/2014/main" id="{1587E785-CCA0-47FF-B7F4-AC4D589549BA}"/>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1" name="Line 107">
              <a:extLst>
                <a:ext uri="{FF2B5EF4-FFF2-40B4-BE49-F238E27FC236}">
                  <a16:creationId xmlns:a16="http://schemas.microsoft.com/office/drawing/2014/main" id="{2E43F084-0C78-42CF-A223-79F075CC9DDF}"/>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2" name="Line 108">
              <a:extLst>
                <a:ext uri="{FF2B5EF4-FFF2-40B4-BE49-F238E27FC236}">
                  <a16:creationId xmlns:a16="http://schemas.microsoft.com/office/drawing/2014/main" id="{842F78D9-F966-4E22-95A2-4543E829F538}"/>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3" name="Line 109">
              <a:extLst>
                <a:ext uri="{FF2B5EF4-FFF2-40B4-BE49-F238E27FC236}">
                  <a16:creationId xmlns:a16="http://schemas.microsoft.com/office/drawing/2014/main" id="{6258B49F-DD74-4C2D-925B-17982A26DEBA}"/>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4" name="Line 110">
              <a:extLst>
                <a:ext uri="{FF2B5EF4-FFF2-40B4-BE49-F238E27FC236}">
                  <a16:creationId xmlns:a16="http://schemas.microsoft.com/office/drawing/2014/main" id="{4338C532-F691-45E8-A210-E31972AC20C7}"/>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5" name="Line 111">
              <a:extLst>
                <a:ext uri="{FF2B5EF4-FFF2-40B4-BE49-F238E27FC236}">
                  <a16:creationId xmlns:a16="http://schemas.microsoft.com/office/drawing/2014/main" id="{928FAD2D-B21F-474B-BEF2-A65594AE7609}"/>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6" name="Line 112">
              <a:extLst>
                <a:ext uri="{FF2B5EF4-FFF2-40B4-BE49-F238E27FC236}">
                  <a16:creationId xmlns:a16="http://schemas.microsoft.com/office/drawing/2014/main" id="{26CE50D1-233D-4460-9B54-4EDDDBB3ABA6}"/>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7" name="Line 113">
              <a:extLst>
                <a:ext uri="{FF2B5EF4-FFF2-40B4-BE49-F238E27FC236}">
                  <a16:creationId xmlns:a16="http://schemas.microsoft.com/office/drawing/2014/main" id="{F2519833-543B-4079-A1DC-D324629630C0}"/>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8" name="Line 114">
              <a:extLst>
                <a:ext uri="{FF2B5EF4-FFF2-40B4-BE49-F238E27FC236}">
                  <a16:creationId xmlns:a16="http://schemas.microsoft.com/office/drawing/2014/main" id="{1E74BC70-A0AB-4035-8356-F39D6FDBAED5}"/>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59" name="Line 115">
              <a:extLst>
                <a:ext uri="{FF2B5EF4-FFF2-40B4-BE49-F238E27FC236}">
                  <a16:creationId xmlns:a16="http://schemas.microsoft.com/office/drawing/2014/main" id="{25A9CA16-FDC6-4731-9CC3-8CE3F6540270}"/>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2804" name="Group 116">
            <a:extLst>
              <a:ext uri="{FF2B5EF4-FFF2-40B4-BE49-F238E27FC236}">
                <a16:creationId xmlns:a16="http://schemas.microsoft.com/office/drawing/2014/main" id="{05E9020E-197B-41CA-A8E1-9D32C8F7F52A}"/>
              </a:ext>
            </a:extLst>
          </p:cNvPr>
          <p:cNvGrpSpPr>
            <a:grpSpLocks noChangeAspect="1"/>
          </p:cNvGrpSpPr>
          <p:nvPr/>
        </p:nvGrpSpPr>
        <p:grpSpPr bwMode="auto">
          <a:xfrm>
            <a:off x="1420813" y="1873250"/>
            <a:ext cx="1249362" cy="1427163"/>
            <a:chOff x="1358" y="2783"/>
            <a:chExt cx="2198" cy="2512"/>
          </a:xfrm>
        </p:grpSpPr>
        <p:sp>
          <p:nvSpPr>
            <p:cNvPr id="15410" name="Freeform 117">
              <a:extLst>
                <a:ext uri="{FF2B5EF4-FFF2-40B4-BE49-F238E27FC236}">
                  <a16:creationId xmlns:a16="http://schemas.microsoft.com/office/drawing/2014/main" id="{130A03D1-0D55-40F2-B42D-42DC7798E5A9}"/>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11" name="Freeform 118">
              <a:extLst>
                <a:ext uri="{FF2B5EF4-FFF2-40B4-BE49-F238E27FC236}">
                  <a16:creationId xmlns:a16="http://schemas.microsoft.com/office/drawing/2014/main" id="{73B2C531-2BFD-4197-9BBA-F66F947FCB44}"/>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12" name="Freeform 119">
              <a:extLst>
                <a:ext uri="{FF2B5EF4-FFF2-40B4-BE49-F238E27FC236}">
                  <a16:creationId xmlns:a16="http://schemas.microsoft.com/office/drawing/2014/main" id="{5169B92E-EB48-45EE-8345-0B59673D0727}"/>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413" name="Freeform 120">
              <a:extLst>
                <a:ext uri="{FF2B5EF4-FFF2-40B4-BE49-F238E27FC236}">
                  <a16:creationId xmlns:a16="http://schemas.microsoft.com/office/drawing/2014/main" id="{8195DD2A-6538-428B-8486-1DE6A6BA1B78}"/>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4" name="Freeform 121">
              <a:extLst>
                <a:ext uri="{FF2B5EF4-FFF2-40B4-BE49-F238E27FC236}">
                  <a16:creationId xmlns:a16="http://schemas.microsoft.com/office/drawing/2014/main" id="{8BC3ABE5-8F30-4A5E-B6B7-673B366C41F9}"/>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5" name="Freeform 122">
              <a:extLst>
                <a:ext uri="{FF2B5EF4-FFF2-40B4-BE49-F238E27FC236}">
                  <a16:creationId xmlns:a16="http://schemas.microsoft.com/office/drawing/2014/main" id="{2F15B069-B7F9-45DF-8203-B0599C483364}"/>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6" name="Freeform 123">
              <a:extLst>
                <a:ext uri="{FF2B5EF4-FFF2-40B4-BE49-F238E27FC236}">
                  <a16:creationId xmlns:a16="http://schemas.microsoft.com/office/drawing/2014/main" id="{C57DB96C-1D74-4548-A9E6-4168B4852930}"/>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7" name="Freeform 124">
              <a:extLst>
                <a:ext uri="{FF2B5EF4-FFF2-40B4-BE49-F238E27FC236}">
                  <a16:creationId xmlns:a16="http://schemas.microsoft.com/office/drawing/2014/main" id="{F7A9F9FC-0231-4B35-9C3A-7543B56D7AF8}"/>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8" name="Freeform 125">
              <a:extLst>
                <a:ext uri="{FF2B5EF4-FFF2-40B4-BE49-F238E27FC236}">
                  <a16:creationId xmlns:a16="http://schemas.microsoft.com/office/drawing/2014/main" id="{BEA1672F-1AF2-4383-AC35-E4F20073F7D6}"/>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419" name="Freeform 126">
              <a:extLst>
                <a:ext uri="{FF2B5EF4-FFF2-40B4-BE49-F238E27FC236}">
                  <a16:creationId xmlns:a16="http://schemas.microsoft.com/office/drawing/2014/main" id="{AA579870-4431-43C9-9378-D71D91121CCA}"/>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420" name="Freeform 127">
              <a:extLst>
                <a:ext uri="{FF2B5EF4-FFF2-40B4-BE49-F238E27FC236}">
                  <a16:creationId xmlns:a16="http://schemas.microsoft.com/office/drawing/2014/main" id="{070C4639-6625-4624-8AA4-1397CDC758B5}"/>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21" name="Freeform 128">
              <a:extLst>
                <a:ext uri="{FF2B5EF4-FFF2-40B4-BE49-F238E27FC236}">
                  <a16:creationId xmlns:a16="http://schemas.microsoft.com/office/drawing/2014/main" id="{4B3F0112-73DD-4A15-9039-5F912A61E563}"/>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422" name="Line 129">
              <a:extLst>
                <a:ext uri="{FF2B5EF4-FFF2-40B4-BE49-F238E27FC236}">
                  <a16:creationId xmlns:a16="http://schemas.microsoft.com/office/drawing/2014/main" id="{F3A51DA5-445C-4B54-B696-32906122617E}"/>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3" name="Line 130">
              <a:extLst>
                <a:ext uri="{FF2B5EF4-FFF2-40B4-BE49-F238E27FC236}">
                  <a16:creationId xmlns:a16="http://schemas.microsoft.com/office/drawing/2014/main" id="{880A1869-371A-45FC-87A5-FC2E78995407}"/>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4" name="Line 131">
              <a:extLst>
                <a:ext uri="{FF2B5EF4-FFF2-40B4-BE49-F238E27FC236}">
                  <a16:creationId xmlns:a16="http://schemas.microsoft.com/office/drawing/2014/main" id="{7A46D11C-59DF-4F1E-B03D-53EA8CF160F0}"/>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5" name="Line 132">
              <a:extLst>
                <a:ext uri="{FF2B5EF4-FFF2-40B4-BE49-F238E27FC236}">
                  <a16:creationId xmlns:a16="http://schemas.microsoft.com/office/drawing/2014/main" id="{746E18ED-6518-4B32-8B26-EF350CA8880C}"/>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6" name="Line 133">
              <a:extLst>
                <a:ext uri="{FF2B5EF4-FFF2-40B4-BE49-F238E27FC236}">
                  <a16:creationId xmlns:a16="http://schemas.microsoft.com/office/drawing/2014/main" id="{E7F00145-8D2F-42F9-8661-58C4ACD38CF6}"/>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7" name="Line 134">
              <a:extLst>
                <a:ext uri="{FF2B5EF4-FFF2-40B4-BE49-F238E27FC236}">
                  <a16:creationId xmlns:a16="http://schemas.microsoft.com/office/drawing/2014/main" id="{7BF72D12-4E7A-4385-A6DB-D0F49BF0B994}"/>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8" name="Line 135">
              <a:extLst>
                <a:ext uri="{FF2B5EF4-FFF2-40B4-BE49-F238E27FC236}">
                  <a16:creationId xmlns:a16="http://schemas.microsoft.com/office/drawing/2014/main" id="{32FBD509-6900-4996-AEE2-75321C00FEC2}"/>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29" name="Line 136">
              <a:extLst>
                <a:ext uri="{FF2B5EF4-FFF2-40B4-BE49-F238E27FC236}">
                  <a16:creationId xmlns:a16="http://schemas.microsoft.com/office/drawing/2014/main" id="{E6BC8E11-07AC-48A2-81E2-A8EA64782354}"/>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30" name="Line 137">
              <a:extLst>
                <a:ext uri="{FF2B5EF4-FFF2-40B4-BE49-F238E27FC236}">
                  <a16:creationId xmlns:a16="http://schemas.microsoft.com/office/drawing/2014/main" id="{87E7FF36-F17A-438E-97B0-40476B433A97}"/>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31" name="Line 138">
              <a:extLst>
                <a:ext uri="{FF2B5EF4-FFF2-40B4-BE49-F238E27FC236}">
                  <a16:creationId xmlns:a16="http://schemas.microsoft.com/office/drawing/2014/main" id="{6CB9956D-D800-4485-BD11-22E938F24778}"/>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32" name="Line 139">
              <a:extLst>
                <a:ext uri="{FF2B5EF4-FFF2-40B4-BE49-F238E27FC236}">
                  <a16:creationId xmlns:a16="http://schemas.microsoft.com/office/drawing/2014/main" id="{66A5D549-7D7A-4804-BDD0-440031835340}"/>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33" name="Line 140">
              <a:extLst>
                <a:ext uri="{FF2B5EF4-FFF2-40B4-BE49-F238E27FC236}">
                  <a16:creationId xmlns:a16="http://schemas.microsoft.com/office/drawing/2014/main" id="{F5FD8129-792B-4918-B4D0-802D6BDF20D9}"/>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34" name="Line 141">
              <a:extLst>
                <a:ext uri="{FF2B5EF4-FFF2-40B4-BE49-F238E27FC236}">
                  <a16:creationId xmlns:a16="http://schemas.microsoft.com/office/drawing/2014/main" id="{6D9C1058-8139-4147-B70A-DB41D3E38D59}"/>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42830" name="Group 142">
            <a:extLst>
              <a:ext uri="{FF2B5EF4-FFF2-40B4-BE49-F238E27FC236}">
                <a16:creationId xmlns:a16="http://schemas.microsoft.com/office/drawing/2014/main" id="{01B775AA-4F63-445D-99B2-C0931C6B501F}"/>
              </a:ext>
            </a:extLst>
          </p:cNvPr>
          <p:cNvGrpSpPr>
            <a:grpSpLocks noChangeAspect="1"/>
          </p:cNvGrpSpPr>
          <p:nvPr/>
        </p:nvGrpSpPr>
        <p:grpSpPr bwMode="auto">
          <a:xfrm>
            <a:off x="3341688" y="4654550"/>
            <a:ext cx="1249362" cy="1427163"/>
            <a:chOff x="1358" y="2783"/>
            <a:chExt cx="2198" cy="2512"/>
          </a:xfrm>
        </p:grpSpPr>
        <p:sp>
          <p:nvSpPr>
            <p:cNvPr id="15385" name="Freeform 143">
              <a:extLst>
                <a:ext uri="{FF2B5EF4-FFF2-40B4-BE49-F238E27FC236}">
                  <a16:creationId xmlns:a16="http://schemas.microsoft.com/office/drawing/2014/main" id="{F185BADE-4648-4D61-BDF2-2D08E0B12066}"/>
                </a:ext>
              </a:extLst>
            </p:cNvPr>
            <p:cNvSpPr>
              <a:spLocks noChangeAspect="1"/>
            </p:cNvSpPr>
            <p:nvPr/>
          </p:nvSpPr>
          <p:spPr bwMode="auto">
            <a:xfrm>
              <a:off x="1358"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solidFill>
              <a:srgbClr val="C8C8E6"/>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386" name="Freeform 144">
              <a:extLst>
                <a:ext uri="{FF2B5EF4-FFF2-40B4-BE49-F238E27FC236}">
                  <a16:creationId xmlns:a16="http://schemas.microsoft.com/office/drawing/2014/main" id="{6DF508B9-CC57-44D0-AE55-D79CBF02A9F7}"/>
                </a:ext>
              </a:extLst>
            </p:cNvPr>
            <p:cNvSpPr>
              <a:spLocks noChangeAspect="1"/>
            </p:cNvSpPr>
            <p:nvPr/>
          </p:nvSpPr>
          <p:spPr bwMode="auto">
            <a:xfrm>
              <a:off x="1650" y="2790"/>
              <a:ext cx="1590" cy="1823"/>
            </a:xfrm>
            <a:custGeom>
              <a:avLst/>
              <a:gdLst>
                <a:gd name="T0" fmla="*/ 803 w 1590"/>
                <a:gd name="T1" fmla="*/ 0 h 1823"/>
                <a:gd name="T2" fmla="*/ 0 w 1590"/>
                <a:gd name="T3" fmla="*/ 1478 h 1823"/>
                <a:gd name="T4" fmla="*/ 60 w 1590"/>
                <a:gd name="T5" fmla="*/ 1815 h 1823"/>
                <a:gd name="T6" fmla="*/ 855 w 1590"/>
                <a:gd name="T7" fmla="*/ 1823 h 1823"/>
                <a:gd name="T8" fmla="*/ 1590 w 1590"/>
                <a:gd name="T9" fmla="*/ 1463 h 1823"/>
                <a:gd name="T10" fmla="*/ 1575 w 1590"/>
                <a:gd name="T11" fmla="*/ 1185 h 1823"/>
                <a:gd name="T12" fmla="*/ 803 w 1590"/>
                <a:gd name="T13" fmla="*/ 0 h 18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0" h="1823">
                  <a:moveTo>
                    <a:pt x="803" y="0"/>
                  </a:moveTo>
                  <a:lnTo>
                    <a:pt x="0" y="1478"/>
                  </a:lnTo>
                  <a:lnTo>
                    <a:pt x="60" y="1815"/>
                  </a:lnTo>
                  <a:lnTo>
                    <a:pt x="855" y="1823"/>
                  </a:lnTo>
                  <a:lnTo>
                    <a:pt x="1590" y="1463"/>
                  </a:lnTo>
                  <a:lnTo>
                    <a:pt x="1575" y="1185"/>
                  </a:lnTo>
                  <a:lnTo>
                    <a:pt x="803" y="0"/>
                  </a:lnTo>
                  <a:close/>
                </a:path>
              </a:pathLst>
            </a:custGeom>
            <a:solidFill>
              <a:srgbClr val="8080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387" name="Freeform 145">
              <a:extLst>
                <a:ext uri="{FF2B5EF4-FFF2-40B4-BE49-F238E27FC236}">
                  <a16:creationId xmlns:a16="http://schemas.microsoft.com/office/drawing/2014/main" id="{F4648EA4-672C-44B9-AB7E-24A5E3C77C76}"/>
                </a:ext>
              </a:extLst>
            </p:cNvPr>
            <p:cNvSpPr>
              <a:spLocks noChangeAspect="1"/>
            </p:cNvSpPr>
            <p:nvPr/>
          </p:nvSpPr>
          <p:spPr bwMode="auto">
            <a:xfrm>
              <a:off x="1935" y="2783"/>
              <a:ext cx="1043" cy="1155"/>
            </a:xfrm>
            <a:custGeom>
              <a:avLst/>
              <a:gdLst>
                <a:gd name="T0" fmla="*/ 518 w 1043"/>
                <a:gd name="T1" fmla="*/ 0 h 1155"/>
                <a:gd name="T2" fmla="*/ 0 w 1043"/>
                <a:gd name="T3" fmla="*/ 945 h 1155"/>
                <a:gd name="T4" fmla="*/ 45 w 1043"/>
                <a:gd name="T5" fmla="*/ 1155 h 1155"/>
                <a:gd name="T6" fmla="*/ 548 w 1043"/>
                <a:gd name="T7" fmla="*/ 1147 h 1155"/>
                <a:gd name="T8" fmla="*/ 1020 w 1043"/>
                <a:gd name="T9" fmla="*/ 937 h 1155"/>
                <a:gd name="T10" fmla="*/ 1043 w 1043"/>
                <a:gd name="T11" fmla="*/ 795 h 1155"/>
                <a:gd name="T12" fmla="*/ 518 w 1043"/>
                <a:gd name="T13" fmla="*/ 0 h 1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43" h="1155">
                  <a:moveTo>
                    <a:pt x="518" y="0"/>
                  </a:moveTo>
                  <a:lnTo>
                    <a:pt x="0" y="945"/>
                  </a:lnTo>
                  <a:lnTo>
                    <a:pt x="45" y="1155"/>
                  </a:lnTo>
                  <a:lnTo>
                    <a:pt x="548" y="1147"/>
                  </a:lnTo>
                  <a:lnTo>
                    <a:pt x="1020" y="937"/>
                  </a:lnTo>
                  <a:lnTo>
                    <a:pt x="1043" y="795"/>
                  </a:lnTo>
                  <a:lnTo>
                    <a:pt x="518" y="0"/>
                  </a:lnTo>
                  <a:close/>
                </a:path>
              </a:pathLst>
            </a:custGeom>
            <a:solidFill>
              <a:srgbClr val="3232C8"/>
            </a:solidFill>
            <a:ln>
              <a:noFill/>
            </a:ln>
            <a:extLst>
              <a:ext uri="{91240B29-F687-4F45-9708-019B960494DF}">
                <a14:hiddenLine xmlns:a14="http://schemas.microsoft.com/office/drawing/2010/main" w="9525">
                  <a:solidFill>
                    <a:srgbClr val="FF0000"/>
                  </a:solidFill>
                  <a:round/>
                  <a:headEnd/>
                  <a:tailEnd/>
                </a14:hiddenLine>
              </a:ext>
            </a:extLst>
          </p:spPr>
          <p:txBody>
            <a:bodyPr/>
            <a:lstStyle/>
            <a:p>
              <a:endParaRPr lang="de-CH"/>
            </a:p>
          </p:txBody>
        </p:sp>
        <p:sp>
          <p:nvSpPr>
            <p:cNvPr id="15388" name="Freeform 146">
              <a:extLst>
                <a:ext uri="{FF2B5EF4-FFF2-40B4-BE49-F238E27FC236}">
                  <a16:creationId xmlns:a16="http://schemas.microsoft.com/office/drawing/2014/main" id="{A4BC8958-5FF8-4810-8A32-781AC7CF9978}"/>
                </a:ext>
              </a:extLst>
            </p:cNvPr>
            <p:cNvSpPr>
              <a:spLocks noChangeAspect="1"/>
            </p:cNvSpPr>
            <p:nvPr/>
          </p:nvSpPr>
          <p:spPr bwMode="auto">
            <a:xfrm>
              <a:off x="1448" y="4605"/>
              <a:ext cx="382" cy="683"/>
            </a:xfrm>
            <a:custGeom>
              <a:avLst/>
              <a:gdLst>
                <a:gd name="T0" fmla="*/ 270 w 382"/>
                <a:gd name="T1" fmla="*/ 0 h 683"/>
                <a:gd name="T2" fmla="*/ 0 w 382"/>
                <a:gd name="T3" fmla="*/ 675 h 683"/>
                <a:gd name="T4" fmla="*/ 150 w 382"/>
                <a:gd name="T5" fmla="*/ 683 h 683"/>
                <a:gd name="T6" fmla="*/ 382 w 382"/>
                <a:gd name="T7" fmla="*/ 0 h 683"/>
                <a:gd name="T8" fmla="*/ 270 w 382"/>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2" h="683">
                  <a:moveTo>
                    <a:pt x="270" y="0"/>
                  </a:moveTo>
                  <a:lnTo>
                    <a:pt x="0" y="675"/>
                  </a:lnTo>
                  <a:lnTo>
                    <a:pt x="150" y="683"/>
                  </a:lnTo>
                  <a:lnTo>
                    <a:pt x="382" y="0"/>
                  </a:lnTo>
                  <a:lnTo>
                    <a:pt x="27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89" name="Freeform 147">
              <a:extLst>
                <a:ext uri="{FF2B5EF4-FFF2-40B4-BE49-F238E27FC236}">
                  <a16:creationId xmlns:a16="http://schemas.microsoft.com/office/drawing/2014/main" id="{DCD84791-697B-45C0-B6AC-748EB1CC83CD}"/>
                </a:ext>
              </a:extLst>
            </p:cNvPr>
            <p:cNvSpPr>
              <a:spLocks noChangeAspect="1"/>
            </p:cNvSpPr>
            <p:nvPr/>
          </p:nvSpPr>
          <p:spPr bwMode="auto">
            <a:xfrm>
              <a:off x="1613" y="4613"/>
              <a:ext cx="360" cy="682"/>
            </a:xfrm>
            <a:custGeom>
              <a:avLst/>
              <a:gdLst>
                <a:gd name="T0" fmla="*/ 225 w 360"/>
                <a:gd name="T1" fmla="*/ 0 h 682"/>
                <a:gd name="T2" fmla="*/ 0 w 360"/>
                <a:gd name="T3" fmla="*/ 675 h 682"/>
                <a:gd name="T4" fmla="*/ 187 w 360"/>
                <a:gd name="T5" fmla="*/ 682 h 682"/>
                <a:gd name="T6" fmla="*/ 360 w 360"/>
                <a:gd name="T7" fmla="*/ 0 h 682"/>
                <a:gd name="T8" fmla="*/ 225 w 36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 h="682">
                  <a:moveTo>
                    <a:pt x="225" y="0"/>
                  </a:moveTo>
                  <a:lnTo>
                    <a:pt x="0" y="675"/>
                  </a:lnTo>
                  <a:lnTo>
                    <a:pt x="187" y="682"/>
                  </a:lnTo>
                  <a:lnTo>
                    <a:pt x="360" y="0"/>
                  </a:lnTo>
                  <a:lnTo>
                    <a:pt x="22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90" name="Freeform 148">
              <a:extLst>
                <a:ext uri="{FF2B5EF4-FFF2-40B4-BE49-F238E27FC236}">
                  <a16:creationId xmlns:a16="http://schemas.microsoft.com/office/drawing/2014/main" id="{A50DF851-B245-494F-B881-A9B1569643C8}"/>
                </a:ext>
              </a:extLst>
            </p:cNvPr>
            <p:cNvSpPr>
              <a:spLocks noChangeAspect="1"/>
            </p:cNvSpPr>
            <p:nvPr/>
          </p:nvSpPr>
          <p:spPr bwMode="auto">
            <a:xfrm>
              <a:off x="1808" y="4613"/>
              <a:ext cx="300" cy="682"/>
            </a:xfrm>
            <a:custGeom>
              <a:avLst/>
              <a:gdLst>
                <a:gd name="T0" fmla="*/ 172 w 300"/>
                <a:gd name="T1" fmla="*/ 0 h 682"/>
                <a:gd name="T2" fmla="*/ 0 w 300"/>
                <a:gd name="T3" fmla="*/ 682 h 682"/>
                <a:gd name="T4" fmla="*/ 165 w 300"/>
                <a:gd name="T5" fmla="*/ 675 h 682"/>
                <a:gd name="T6" fmla="*/ 300 w 300"/>
                <a:gd name="T7" fmla="*/ 0 h 682"/>
                <a:gd name="T8" fmla="*/ 172 w 30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682">
                  <a:moveTo>
                    <a:pt x="172" y="0"/>
                  </a:moveTo>
                  <a:lnTo>
                    <a:pt x="0" y="682"/>
                  </a:lnTo>
                  <a:lnTo>
                    <a:pt x="165" y="675"/>
                  </a:lnTo>
                  <a:lnTo>
                    <a:pt x="300" y="0"/>
                  </a:lnTo>
                  <a:lnTo>
                    <a:pt x="172" y="0"/>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91" name="Freeform 149">
              <a:extLst>
                <a:ext uri="{FF2B5EF4-FFF2-40B4-BE49-F238E27FC236}">
                  <a16:creationId xmlns:a16="http://schemas.microsoft.com/office/drawing/2014/main" id="{EBAF4C36-31AF-4BD6-859E-0F05CD221E42}"/>
                </a:ext>
              </a:extLst>
            </p:cNvPr>
            <p:cNvSpPr>
              <a:spLocks noChangeAspect="1"/>
            </p:cNvSpPr>
            <p:nvPr/>
          </p:nvSpPr>
          <p:spPr bwMode="auto">
            <a:xfrm>
              <a:off x="1980" y="4613"/>
              <a:ext cx="270" cy="682"/>
            </a:xfrm>
            <a:custGeom>
              <a:avLst/>
              <a:gdLst>
                <a:gd name="T0" fmla="*/ 128 w 270"/>
                <a:gd name="T1" fmla="*/ 0 h 682"/>
                <a:gd name="T2" fmla="*/ 0 w 270"/>
                <a:gd name="T3" fmla="*/ 682 h 682"/>
                <a:gd name="T4" fmla="*/ 195 w 270"/>
                <a:gd name="T5" fmla="*/ 675 h 682"/>
                <a:gd name="T6" fmla="*/ 270 w 270"/>
                <a:gd name="T7" fmla="*/ 0 h 682"/>
                <a:gd name="T8" fmla="*/ 128 w 270"/>
                <a:gd name="T9" fmla="*/ 0 h 6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0" h="682">
                  <a:moveTo>
                    <a:pt x="128" y="0"/>
                  </a:moveTo>
                  <a:lnTo>
                    <a:pt x="0" y="682"/>
                  </a:lnTo>
                  <a:lnTo>
                    <a:pt x="195" y="675"/>
                  </a:lnTo>
                  <a:lnTo>
                    <a:pt x="270" y="0"/>
                  </a:lnTo>
                  <a:lnTo>
                    <a:pt x="128" y="0"/>
                  </a:lnTo>
                  <a:close/>
                </a:path>
              </a:pathLst>
            </a:custGeom>
            <a:solidFill>
              <a:srgbClr val="00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92" name="Freeform 150">
              <a:extLst>
                <a:ext uri="{FF2B5EF4-FFF2-40B4-BE49-F238E27FC236}">
                  <a16:creationId xmlns:a16="http://schemas.microsoft.com/office/drawing/2014/main" id="{C7C7DE7E-07D5-49E9-BA74-8FF47E9DD571}"/>
                </a:ext>
              </a:extLst>
            </p:cNvPr>
            <p:cNvSpPr>
              <a:spLocks noChangeAspect="1"/>
            </p:cNvSpPr>
            <p:nvPr/>
          </p:nvSpPr>
          <p:spPr bwMode="auto">
            <a:xfrm>
              <a:off x="2198" y="4605"/>
              <a:ext cx="187" cy="683"/>
            </a:xfrm>
            <a:custGeom>
              <a:avLst/>
              <a:gdLst>
                <a:gd name="T0" fmla="*/ 60 w 187"/>
                <a:gd name="T1" fmla="*/ 8 h 683"/>
                <a:gd name="T2" fmla="*/ 0 w 187"/>
                <a:gd name="T3" fmla="*/ 683 h 683"/>
                <a:gd name="T4" fmla="*/ 150 w 187"/>
                <a:gd name="T5" fmla="*/ 683 h 683"/>
                <a:gd name="T6" fmla="*/ 187 w 187"/>
                <a:gd name="T7" fmla="*/ 0 h 683"/>
                <a:gd name="T8" fmla="*/ 60 w 187"/>
                <a:gd name="T9" fmla="*/ 8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683">
                  <a:moveTo>
                    <a:pt x="60" y="8"/>
                  </a:moveTo>
                  <a:lnTo>
                    <a:pt x="0" y="683"/>
                  </a:lnTo>
                  <a:lnTo>
                    <a:pt x="150" y="683"/>
                  </a:lnTo>
                  <a:lnTo>
                    <a:pt x="187" y="0"/>
                  </a:lnTo>
                  <a:lnTo>
                    <a:pt x="60" y="8"/>
                  </a:lnTo>
                  <a:close/>
                </a:path>
              </a:pathLst>
            </a:custGeom>
            <a:solidFill>
              <a:srgbClr val="DFD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93" name="Freeform 151">
              <a:extLst>
                <a:ext uri="{FF2B5EF4-FFF2-40B4-BE49-F238E27FC236}">
                  <a16:creationId xmlns:a16="http://schemas.microsoft.com/office/drawing/2014/main" id="{95433F9B-ED42-4155-B025-E54CD0F55D77}"/>
                </a:ext>
              </a:extLst>
            </p:cNvPr>
            <p:cNvSpPr>
              <a:spLocks noChangeAspect="1"/>
            </p:cNvSpPr>
            <p:nvPr/>
          </p:nvSpPr>
          <p:spPr bwMode="auto">
            <a:xfrm>
              <a:off x="2363" y="4605"/>
              <a:ext cx="157" cy="683"/>
            </a:xfrm>
            <a:custGeom>
              <a:avLst/>
              <a:gdLst>
                <a:gd name="T0" fmla="*/ 30 w 157"/>
                <a:gd name="T1" fmla="*/ 0 h 683"/>
                <a:gd name="T2" fmla="*/ 0 w 157"/>
                <a:gd name="T3" fmla="*/ 683 h 683"/>
                <a:gd name="T4" fmla="*/ 157 w 157"/>
                <a:gd name="T5" fmla="*/ 683 h 683"/>
                <a:gd name="T6" fmla="*/ 135 w 157"/>
                <a:gd name="T7" fmla="*/ 0 h 683"/>
                <a:gd name="T8" fmla="*/ 30 w 157"/>
                <a:gd name="T9" fmla="*/ 0 h 6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7" h="683">
                  <a:moveTo>
                    <a:pt x="30" y="0"/>
                  </a:moveTo>
                  <a:lnTo>
                    <a:pt x="0" y="683"/>
                  </a:lnTo>
                  <a:lnTo>
                    <a:pt x="157" y="683"/>
                  </a:lnTo>
                  <a:lnTo>
                    <a:pt x="135" y="0"/>
                  </a:lnTo>
                  <a:lnTo>
                    <a:pt x="30" y="0"/>
                  </a:lnTo>
                  <a:close/>
                </a:path>
              </a:pathLst>
            </a:custGeom>
            <a:solidFill>
              <a:srgbClr val="DFD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15394" name="Freeform 152">
              <a:extLst>
                <a:ext uri="{FF2B5EF4-FFF2-40B4-BE49-F238E27FC236}">
                  <a16:creationId xmlns:a16="http://schemas.microsoft.com/office/drawing/2014/main" id="{C464C3E1-6188-4BFF-83A3-B7D06574DACA}"/>
                </a:ext>
              </a:extLst>
            </p:cNvPr>
            <p:cNvSpPr>
              <a:spLocks noChangeAspect="1"/>
            </p:cNvSpPr>
            <p:nvPr/>
          </p:nvSpPr>
          <p:spPr bwMode="auto">
            <a:xfrm>
              <a:off x="1366" y="2783"/>
              <a:ext cx="2190" cy="2512"/>
            </a:xfrm>
            <a:custGeom>
              <a:avLst/>
              <a:gdLst>
                <a:gd name="T0" fmla="*/ 1095 w 2190"/>
                <a:gd name="T1" fmla="*/ 0 h 2512"/>
                <a:gd name="T2" fmla="*/ 0 w 2190"/>
                <a:gd name="T3" fmla="*/ 2040 h 2512"/>
                <a:gd name="T4" fmla="*/ 60 w 2190"/>
                <a:gd name="T5" fmla="*/ 2512 h 2512"/>
                <a:gd name="T6" fmla="*/ 1170 w 2190"/>
                <a:gd name="T7" fmla="*/ 2512 h 2512"/>
                <a:gd name="T8" fmla="*/ 2190 w 2190"/>
                <a:gd name="T9" fmla="*/ 2032 h 2512"/>
                <a:gd name="T10" fmla="*/ 2130 w 2190"/>
                <a:gd name="T11" fmla="*/ 1590 h 2512"/>
                <a:gd name="T12" fmla="*/ 1095 w 2190"/>
                <a:gd name="T13" fmla="*/ 0 h 25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90" h="2512">
                  <a:moveTo>
                    <a:pt x="1095" y="0"/>
                  </a:moveTo>
                  <a:lnTo>
                    <a:pt x="0" y="2040"/>
                  </a:lnTo>
                  <a:lnTo>
                    <a:pt x="60" y="2512"/>
                  </a:lnTo>
                  <a:lnTo>
                    <a:pt x="1170" y="2512"/>
                  </a:lnTo>
                  <a:lnTo>
                    <a:pt x="2190" y="2032"/>
                  </a:lnTo>
                  <a:lnTo>
                    <a:pt x="2130" y="1590"/>
                  </a:lnTo>
                  <a:lnTo>
                    <a:pt x="1095" y="0"/>
                  </a:lnTo>
                  <a:close/>
                </a:path>
              </a:pathLst>
            </a:custGeom>
            <a:noFill/>
            <a:ln w="9525">
              <a:solidFill>
                <a:srgbClr val="000000"/>
              </a:solidFill>
              <a:round/>
              <a:headEnd/>
              <a:tailEnd/>
            </a:ln>
            <a:extLst>
              <a:ext uri="{909E8E84-426E-40DD-AFC4-6F175D3DCCD1}">
                <a14:hiddenFill xmlns:a14="http://schemas.microsoft.com/office/drawing/2010/main">
                  <a:solidFill>
                    <a:srgbClr val="C8C8E6"/>
                  </a:solidFill>
                </a14:hiddenFill>
              </a:ext>
            </a:extLst>
          </p:spPr>
          <p:txBody>
            <a:bodyPr/>
            <a:lstStyle/>
            <a:p>
              <a:endParaRPr lang="de-CH"/>
            </a:p>
          </p:txBody>
        </p:sp>
        <p:sp>
          <p:nvSpPr>
            <p:cNvPr id="15395" name="Freeform 153">
              <a:extLst>
                <a:ext uri="{FF2B5EF4-FFF2-40B4-BE49-F238E27FC236}">
                  <a16:creationId xmlns:a16="http://schemas.microsoft.com/office/drawing/2014/main" id="{1A4793AB-3563-4ED5-AE89-2B8052020D80}"/>
                </a:ext>
              </a:extLst>
            </p:cNvPr>
            <p:cNvSpPr>
              <a:spLocks noChangeAspect="1"/>
            </p:cNvSpPr>
            <p:nvPr/>
          </p:nvSpPr>
          <p:spPr bwMode="auto">
            <a:xfrm>
              <a:off x="1658" y="3953"/>
              <a:ext cx="1590" cy="652"/>
            </a:xfrm>
            <a:custGeom>
              <a:avLst/>
              <a:gdLst>
                <a:gd name="T0" fmla="*/ 0 w 1590"/>
                <a:gd name="T1" fmla="*/ 315 h 652"/>
                <a:gd name="T2" fmla="*/ 45 w 1590"/>
                <a:gd name="T3" fmla="*/ 645 h 652"/>
                <a:gd name="T4" fmla="*/ 847 w 1590"/>
                <a:gd name="T5" fmla="*/ 652 h 652"/>
                <a:gd name="T6" fmla="*/ 1590 w 1590"/>
                <a:gd name="T7" fmla="*/ 307 h 652"/>
                <a:gd name="T8" fmla="*/ 1560 w 1590"/>
                <a:gd name="T9" fmla="*/ 0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0" h="652">
                  <a:moveTo>
                    <a:pt x="0" y="315"/>
                  </a:moveTo>
                  <a:lnTo>
                    <a:pt x="45" y="645"/>
                  </a:lnTo>
                  <a:lnTo>
                    <a:pt x="847" y="652"/>
                  </a:lnTo>
                  <a:lnTo>
                    <a:pt x="1590" y="307"/>
                  </a:lnTo>
                  <a:lnTo>
                    <a:pt x="156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396" name="Freeform 154">
              <a:extLst>
                <a:ext uri="{FF2B5EF4-FFF2-40B4-BE49-F238E27FC236}">
                  <a16:creationId xmlns:a16="http://schemas.microsoft.com/office/drawing/2014/main" id="{1845DEBC-7575-48A6-95A4-B8EB5A39755E}"/>
                </a:ext>
              </a:extLst>
            </p:cNvPr>
            <p:cNvSpPr>
              <a:spLocks noChangeAspect="1"/>
            </p:cNvSpPr>
            <p:nvPr/>
          </p:nvSpPr>
          <p:spPr bwMode="auto">
            <a:xfrm>
              <a:off x="1943" y="3540"/>
              <a:ext cx="1020" cy="405"/>
            </a:xfrm>
            <a:custGeom>
              <a:avLst/>
              <a:gdLst>
                <a:gd name="T0" fmla="*/ 0 w 1020"/>
                <a:gd name="T1" fmla="*/ 195 h 405"/>
                <a:gd name="T2" fmla="*/ 37 w 1020"/>
                <a:gd name="T3" fmla="*/ 405 h 405"/>
                <a:gd name="T4" fmla="*/ 547 w 1020"/>
                <a:gd name="T5" fmla="*/ 405 h 405"/>
                <a:gd name="T6" fmla="*/ 1020 w 1020"/>
                <a:gd name="T7" fmla="*/ 188 h 405"/>
                <a:gd name="T8" fmla="*/ 1005 w 1020"/>
                <a:gd name="T9" fmla="*/ 0 h 4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0" h="405">
                  <a:moveTo>
                    <a:pt x="0" y="195"/>
                  </a:moveTo>
                  <a:lnTo>
                    <a:pt x="37" y="405"/>
                  </a:lnTo>
                  <a:lnTo>
                    <a:pt x="547" y="405"/>
                  </a:lnTo>
                  <a:lnTo>
                    <a:pt x="1020" y="188"/>
                  </a:lnTo>
                  <a:lnTo>
                    <a:pt x="100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15397" name="Line 155">
              <a:extLst>
                <a:ext uri="{FF2B5EF4-FFF2-40B4-BE49-F238E27FC236}">
                  <a16:creationId xmlns:a16="http://schemas.microsoft.com/office/drawing/2014/main" id="{8D611EA1-4112-4D1A-87FE-317C07366352}"/>
                </a:ext>
              </a:extLst>
            </p:cNvPr>
            <p:cNvSpPr>
              <a:spLocks noChangeAspect="1" noChangeShapeType="1"/>
            </p:cNvSpPr>
            <p:nvPr/>
          </p:nvSpPr>
          <p:spPr bwMode="auto">
            <a:xfrm flipV="1">
              <a:off x="1433" y="2791"/>
              <a:ext cx="1020" cy="24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398" name="Line 156">
              <a:extLst>
                <a:ext uri="{FF2B5EF4-FFF2-40B4-BE49-F238E27FC236}">
                  <a16:creationId xmlns:a16="http://schemas.microsoft.com/office/drawing/2014/main" id="{EC013613-DCEB-4F0C-B862-856D338D5D31}"/>
                </a:ext>
              </a:extLst>
            </p:cNvPr>
            <p:cNvSpPr>
              <a:spLocks noChangeAspect="1" noChangeShapeType="1"/>
            </p:cNvSpPr>
            <p:nvPr/>
          </p:nvSpPr>
          <p:spPr bwMode="auto">
            <a:xfrm flipH="1" flipV="1">
              <a:off x="2461" y="2799"/>
              <a:ext cx="67" cy="24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399" name="Line 157">
              <a:extLst>
                <a:ext uri="{FF2B5EF4-FFF2-40B4-BE49-F238E27FC236}">
                  <a16:creationId xmlns:a16="http://schemas.microsoft.com/office/drawing/2014/main" id="{241FB073-36D8-4162-802E-78CBAF610AE2}"/>
                </a:ext>
              </a:extLst>
            </p:cNvPr>
            <p:cNvSpPr>
              <a:spLocks noChangeAspect="1" noChangeShapeType="1"/>
            </p:cNvSpPr>
            <p:nvPr/>
          </p:nvSpPr>
          <p:spPr bwMode="auto">
            <a:xfrm flipH="1" flipV="1">
              <a:off x="2453" y="2783"/>
              <a:ext cx="1095" cy="2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0" name="Line 158">
              <a:extLst>
                <a:ext uri="{FF2B5EF4-FFF2-40B4-BE49-F238E27FC236}">
                  <a16:creationId xmlns:a16="http://schemas.microsoft.com/office/drawing/2014/main" id="{A7BBB478-013B-45A4-A8CF-07D105709A3F}"/>
                </a:ext>
              </a:extLst>
            </p:cNvPr>
            <p:cNvSpPr>
              <a:spLocks noChangeAspect="1" noChangeShapeType="1"/>
            </p:cNvSpPr>
            <p:nvPr/>
          </p:nvSpPr>
          <p:spPr bwMode="auto">
            <a:xfrm flipV="1">
              <a:off x="1606" y="4614"/>
              <a:ext cx="225" cy="6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1" name="Line 159">
              <a:extLst>
                <a:ext uri="{FF2B5EF4-FFF2-40B4-BE49-F238E27FC236}">
                  <a16:creationId xmlns:a16="http://schemas.microsoft.com/office/drawing/2014/main" id="{CC2D98A1-8ECB-455D-B8D3-068E4B9007A9}"/>
                </a:ext>
              </a:extLst>
            </p:cNvPr>
            <p:cNvSpPr>
              <a:spLocks noChangeAspect="1" noChangeShapeType="1"/>
            </p:cNvSpPr>
            <p:nvPr/>
          </p:nvSpPr>
          <p:spPr bwMode="auto">
            <a:xfrm flipV="1">
              <a:off x="1972" y="4614"/>
              <a:ext cx="136" cy="6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2" name="Line 160">
              <a:extLst>
                <a:ext uri="{FF2B5EF4-FFF2-40B4-BE49-F238E27FC236}">
                  <a16:creationId xmlns:a16="http://schemas.microsoft.com/office/drawing/2014/main" id="{3FE835FC-8942-4655-B032-F37AA4BF713C}"/>
                </a:ext>
              </a:extLst>
            </p:cNvPr>
            <p:cNvSpPr>
              <a:spLocks noChangeAspect="1" noChangeShapeType="1"/>
            </p:cNvSpPr>
            <p:nvPr/>
          </p:nvSpPr>
          <p:spPr bwMode="auto">
            <a:xfrm flipV="1">
              <a:off x="2176" y="4615"/>
              <a:ext cx="75"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3" name="Line 161">
              <a:extLst>
                <a:ext uri="{FF2B5EF4-FFF2-40B4-BE49-F238E27FC236}">
                  <a16:creationId xmlns:a16="http://schemas.microsoft.com/office/drawing/2014/main" id="{D4E27C8B-E45C-4833-BB46-FE0CB61E1E90}"/>
                </a:ext>
              </a:extLst>
            </p:cNvPr>
            <p:cNvSpPr>
              <a:spLocks noChangeAspect="1" noChangeShapeType="1"/>
            </p:cNvSpPr>
            <p:nvPr/>
          </p:nvSpPr>
          <p:spPr bwMode="auto">
            <a:xfrm flipV="1">
              <a:off x="2348" y="4607"/>
              <a:ext cx="37" cy="6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4" name="Line 162">
              <a:extLst>
                <a:ext uri="{FF2B5EF4-FFF2-40B4-BE49-F238E27FC236}">
                  <a16:creationId xmlns:a16="http://schemas.microsoft.com/office/drawing/2014/main" id="{7747E9C1-1216-4FE9-AE09-CB985898DE58}"/>
                </a:ext>
              </a:extLst>
            </p:cNvPr>
            <p:cNvSpPr>
              <a:spLocks noChangeAspect="1" noChangeShapeType="1"/>
            </p:cNvSpPr>
            <p:nvPr/>
          </p:nvSpPr>
          <p:spPr bwMode="auto">
            <a:xfrm flipH="1" flipV="1">
              <a:off x="2634" y="4547"/>
              <a:ext cx="59" cy="6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5" name="Line 163">
              <a:extLst>
                <a:ext uri="{FF2B5EF4-FFF2-40B4-BE49-F238E27FC236}">
                  <a16:creationId xmlns:a16="http://schemas.microsoft.com/office/drawing/2014/main" id="{5648C064-2194-4D2E-BF90-551F625463D7}"/>
                </a:ext>
              </a:extLst>
            </p:cNvPr>
            <p:cNvSpPr>
              <a:spLocks noChangeAspect="1" noChangeShapeType="1"/>
            </p:cNvSpPr>
            <p:nvPr/>
          </p:nvSpPr>
          <p:spPr bwMode="auto">
            <a:xfrm flipH="1" flipV="1">
              <a:off x="2761" y="4495"/>
              <a:ext cx="97" cy="6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6" name="Line 164">
              <a:extLst>
                <a:ext uri="{FF2B5EF4-FFF2-40B4-BE49-F238E27FC236}">
                  <a16:creationId xmlns:a16="http://schemas.microsoft.com/office/drawing/2014/main" id="{42D96057-8BF6-4212-9FDE-3C339FE52E50}"/>
                </a:ext>
              </a:extLst>
            </p:cNvPr>
            <p:cNvSpPr>
              <a:spLocks noChangeAspect="1" noChangeShapeType="1"/>
            </p:cNvSpPr>
            <p:nvPr/>
          </p:nvSpPr>
          <p:spPr bwMode="auto">
            <a:xfrm flipV="1">
              <a:off x="1808" y="4607"/>
              <a:ext cx="173" cy="6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7" name="Line 165">
              <a:extLst>
                <a:ext uri="{FF2B5EF4-FFF2-40B4-BE49-F238E27FC236}">
                  <a16:creationId xmlns:a16="http://schemas.microsoft.com/office/drawing/2014/main" id="{86A86146-90D9-4957-AD5A-DA38C231BBCF}"/>
                </a:ext>
              </a:extLst>
            </p:cNvPr>
            <p:cNvSpPr>
              <a:spLocks noChangeAspect="1" noChangeShapeType="1"/>
            </p:cNvSpPr>
            <p:nvPr/>
          </p:nvSpPr>
          <p:spPr bwMode="auto">
            <a:xfrm flipH="1" flipV="1">
              <a:off x="2881" y="4435"/>
              <a:ext cx="157" cy="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8" name="Line 166">
              <a:extLst>
                <a:ext uri="{FF2B5EF4-FFF2-40B4-BE49-F238E27FC236}">
                  <a16:creationId xmlns:a16="http://schemas.microsoft.com/office/drawing/2014/main" id="{74F892DC-FE56-4C9F-A682-3122DFEA1B4B}"/>
                </a:ext>
              </a:extLst>
            </p:cNvPr>
            <p:cNvSpPr>
              <a:spLocks noChangeAspect="1" noChangeShapeType="1"/>
            </p:cNvSpPr>
            <p:nvPr/>
          </p:nvSpPr>
          <p:spPr bwMode="auto">
            <a:xfrm flipH="1" flipV="1">
              <a:off x="3001" y="4375"/>
              <a:ext cx="209" cy="60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15409" name="Line 167">
              <a:extLst>
                <a:ext uri="{FF2B5EF4-FFF2-40B4-BE49-F238E27FC236}">
                  <a16:creationId xmlns:a16="http://schemas.microsoft.com/office/drawing/2014/main" id="{5F47FCB4-F449-4DDD-98E3-110771B4D1BE}"/>
                </a:ext>
              </a:extLst>
            </p:cNvPr>
            <p:cNvSpPr>
              <a:spLocks noChangeAspect="1" noChangeShapeType="1"/>
            </p:cNvSpPr>
            <p:nvPr/>
          </p:nvSpPr>
          <p:spPr bwMode="auto">
            <a:xfrm flipH="1" flipV="1">
              <a:off x="3136" y="4323"/>
              <a:ext cx="225" cy="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sp>
        <p:nvSpPr>
          <p:cNvPr id="242884" name="Freeform 196">
            <a:extLst>
              <a:ext uri="{FF2B5EF4-FFF2-40B4-BE49-F238E27FC236}">
                <a16:creationId xmlns:a16="http://schemas.microsoft.com/office/drawing/2014/main" id="{C8471425-F229-4D42-93FC-347D908213A9}"/>
              </a:ext>
            </a:extLst>
          </p:cNvPr>
          <p:cNvSpPr>
            <a:spLocks/>
          </p:cNvSpPr>
          <p:nvPr/>
        </p:nvSpPr>
        <p:spPr bwMode="auto">
          <a:xfrm>
            <a:off x="2514600" y="3276600"/>
            <a:ext cx="533400" cy="2667000"/>
          </a:xfrm>
          <a:custGeom>
            <a:avLst/>
            <a:gdLst>
              <a:gd name="T0" fmla="*/ 228600 w 336"/>
              <a:gd name="T1" fmla="*/ 2362200 h 1680"/>
              <a:gd name="T2" fmla="*/ 228600 w 336"/>
              <a:gd name="T3" fmla="*/ 2667000 h 1680"/>
              <a:gd name="T4" fmla="*/ 533400 w 336"/>
              <a:gd name="T5" fmla="*/ 2667000 h 1680"/>
              <a:gd name="T6" fmla="*/ 533400 w 336"/>
              <a:gd name="T7" fmla="*/ 838200 h 1680"/>
              <a:gd name="T8" fmla="*/ 0 w 336"/>
              <a:gd name="T9" fmla="*/ 838200 h 1680"/>
              <a:gd name="T10" fmla="*/ 0 w 336"/>
              <a:gd name="T11" fmla="*/ 0 h 16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1680">
                <a:moveTo>
                  <a:pt x="144" y="1488"/>
                </a:moveTo>
                <a:lnTo>
                  <a:pt x="144" y="1680"/>
                </a:lnTo>
                <a:lnTo>
                  <a:pt x="336" y="1680"/>
                </a:lnTo>
                <a:lnTo>
                  <a:pt x="336" y="528"/>
                </a:lnTo>
                <a:lnTo>
                  <a:pt x="0" y="528"/>
                </a:lnTo>
                <a:lnTo>
                  <a:pt x="0" y="0"/>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85" name="Freeform 197">
            <a:extLst>
              <a:ext uri="{FF2B5EF4-FFF2-40B4-BE49-F238E27FC236}">
                <a16:creationId xmlns:a16="http://schemas.microsoft.com/office/drawing/2014/main" id="{F9182F90-FFF9-4C7A-8657-6D20CCB062A2}"/>
              </a:ext>
            </a:extLst>
          </p:cNvPr>
          <p:cNvSpPr>
            <a:spLocks/>
          </p:cNvSpPr>
          <p:nvPr/>
        </p:nvSpPr>
        <p:spPr bwMode="auto">
          <a:xfrm>
            <a:off x="2667000" y="5715000"/>
            <a:ext cx="1752600" cy="533400"/>
          </a:xfrm>
          <a:custGeom>
            <a:avLst/>
            <a:gdLst>
              <a:gd name="T0" fmla="*/ 0 w 1104"/>
              <a:gd name="T1" fmla="*/ 0 h 336"/>
              <a:gd name="T2" fmla="*/ 0 w 1104"/>
              <a:gd name="T3" fmla="*/ 533400 h 336"/>
              <a:gd name="T4" fmla="*/ 1752600 w 1104"/>
              <a:gd name="T5" fmla="*/ 533400 h 336"/>
              <a:gd name="T6" fmla="*/ 1752600 w 1104"/>
              <a:gd name="T7" fmla="*/ 30480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4" h="336">
                <a:moveTo>
                  <a:pt x="0" y="0"/>
                </a:moveTo>
                <a:lnTo>
                  <a:pt x="0" y="336"/>
                </a:lnTo>
                <a:lnTo>
                  <a:pt x="1104" y="336"/>
                </a:lnTo>
                <a:lnTo>
                  <a:pt x="1104" y="192"/>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86" name="Freeform 198">
            <a:extLst>
              <a:ext uri="{FF2B5EF4-FFF2-40B4-BE49-F238E27FC236}">
                <a16:creationId xmlns:a16="http://schemas.microsoft.com/office/drawing/2014/main" id="{81CA0292-C197-4CD6-A983-35FCB61889A3}"/>
              </a:ext>
            </a:extLst>
          </p:cNvPr>
          <p:cNvSpPr>
            <a:spLocks/>
          </p:cNvSpPr>
          <p:nvPr/>
        </p:nvSpPr>
        <p:spPr bwMode="auto">
          <a:xfrm>
            <a:off x="6781800" y="2590800"/>
            <a:ext cx="762000" cy="2895600"/>
          </a:xfrm>
          <a:custGeom>
            <a:avLst/>
            <a:gdLst>
              <a:gd name="T0" fmla="*/ 0 w 480"/>
              <a:gd name="T1" fmla="*/ 2438400 h 1824"/>
              <a:gd name="T2" fmla="*/ 0 w 480"/>
              <a:gd name="T3" fmla="*/ 2895600 h 1824"/>
              <a:gd name="T4" fmla="*/ 762000 w 480"/>
              <a:gd name="T5" fmla="*/ 2895600 h 1824"/>
              <a:gd name="T6" fmla="*/ 762000 w 480"/>
              <a:gd name="T7" fmla="*/ 0 h 18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0" h="1824">
                <a:moveTo>
                  <a:pt x="0" y="1536"/>
                </a:moveTo>
                <a:lnTo>
                  <a:pt x="0" y="1824"/>
                </a:lnTo>
                <a:lnTo>
                  <a:pt x="480" y="1824"/>
                </a:lnTo>
                <a:lnTo>
                  <a:pt x="480" y="0"/>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0" name="Freeform 202">
            <a:extLst>
              <a:ext uri="{FF2B5EF4-FFF2-40B4-BE49-F238E27FC236}">
                <a16:creationId xmlns:a16="http://schemas.microsoft.com/office/drawing/2014/main" id="{18E9F69C-F84D-4817-A141-1F244DCE7AAD}"/>
              </a:ext>
            </a:extLst>
          </p:cNvPr>
          <p:cNvSpPr>
            <a:spLocks/>
          </p:cNvSpPr>
          <p:nvPr/>
        </p:nvSpPr>
        <p:spPr bwMode="auto">
          <a:xfrm>
            <a:off x="6553200" y="1371600"/>
            <a:ext cx="1447800" cy="4495800"/>
          </a:xfrm>
          <a:custGeom>
            <a:avLst/>
            <a:gdLst>
              <a:gd name="T0" fmla="*/ 762000 w 912"/>
              <a:gd name="T1" fmla="*/ 0 h 2832"/>
              <a:gd name="T2" fmla="*/ 1447800 w 912"/>
              <a:gd name="T3" fmla="*/ 0 h 2832"/>
              <a:gd name="T4" fmla="*/ 1447800 w 912"/>
              <a:gd name="T5" fmla="*/ 4495800 h 2832"/>
              <a:gd name="T6" fmla="*/ 0 w 912"/>
              <a:gd name="T7" fmla="*/ 4495800 h 2832"/>
              <a:gd name="T8" fmla="*/ 0 w 912"/>
              <a:gd name="T9" fmla="*/ 3886200 h 28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2" h="2832">
                <a:moveTo>
                  <a:pt x="480" y="0"/>
                </a:moveTo>
                <a:lnTo>
                  <a:pt x="912" y="0"/>
                </a:lnTo>
                <a:lnTo>
                  <a:pt x="912" y="2832"/>
                </a:lnTo>
                <a:lnTo>
                  <a:pt x="0" y="2832"/>
                </a:lnTo>
                <a:lnTo>
                  <a:pt x="0" y="2448"/>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1" name="Freeform 203">
            <a:extLst>
              <a:ext uri="{FF2B5EF4-FFF2-40B4-BE49-F238E27FC236}">
                <a16:creationId xmlns:a16="http://schemas.microsoft.com/office/drawing/2014/main" id="{236B5D26-0824-45D4-872A-148313BAF257}"/>
              </a:ext>
            </a:extLst>
          </p:cNvPr>
          <p:cNvSpPr>
            <a:spLocks/>
          </p:cNvSpPr>
          <p:nvPr/>
        </p:nvSpPr>
        <p:spPr bwMode="auto">
          <a:xfrm>
            <a:off x="990600" y="1676400"/>
            <a:ext cx="1600200" cy="4495800"/>
          </a:xfrm>
          <a:custGeom>
            <a:avLst/>
            <a:gdLst>
              <a:gd name="T0" fmla="*/ 1219200 w 1008"/>
              <a:gd name="T1" fmla="*/ 304800 h 2832"/>
              <a:gd name="T2" fmla="*/ 1600200 w 1008"/>
              <a:gd name="T3" fmla="*/ 304800 h 2832"/>
              <a:gd name="T4" fmla="*/ 1600200 w 1008"/>
              <a:gd name="T5" fmla="*/ 0 h 2832"/>
              <a:gd name="T6" fmla="*/ 0 w 1008"/>
              <a:gd name="T7" fmla="*/ 0 h 2832"/>
              <a:gd name="T8" fmla="*/ 0 w 1008"/>
              <a:gd name="T9" fmla="*/ 4495800 h 2832"/>
              <a:gd name="T10" fmla="*/ 1371600 w 1008"/>
              <a:gd name="T11" fmla="*/ 4495800 h 2832"/>
              <a:gd name="T12" fmla="*/ 1371600 w 1008"/>
              <a:gd name="T13" fmla="*/ 4267200 h 28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8" h="2832">
                <a:moveTo>
                  <a:pt x="768" y="192"/>
                </a:moveTo>
                <a:lnTo>
                  <a:pt x="1008" y="192"/>
                </a:lnTo>
                <a:lnTo>
                  <a:pt x="1008" y="0"/>
                </a:lnTo>
                <a:lnTo>
                  <a:pt x="0" y="0"/>
                </a:lnTo>
                <a:lnTo>
                  <a:pt x="0" y="2832"/>
                </a:lnTo>
                <a:lnTo>
                  <a:pt x="864" y="2832"/>
                </a:lnTo>
                <a:lnTo>
                  <a:pt x="864" y="2688"/>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3" name="Freeform 205">
            <a:extLst>
              <a:ext uri="{FF2B5EF4-FFF2-40B4-BE49-F238E27FC236}">
                <a16:creationId xmlns:a16="http://schemas.microsoft.com/office/drawing/2014/main" id="{7A762DCA-8E11-4A66-9781-541F565366D8}"/>
              </a:ext>
            </a:extLst>
          </p:cNvPr>
          <p:cNvSpPr>
            <a:spLocks/>
          </p:cNvSpPr>
          <p:nvPr/>
        </p:nvSpPr>
        <p:spPr bwMode="auto">
          <a:xfrm>
            <a:off x="2514600" y="4876800"/>
            <a:ext cx="2209800" cy="1524000"/>
          </a:xfrm>
          <a:custGeom>
            <a:avLst/>
            <a:gdLst>
              <a:gd name="T0" fmla="*/ 1676400 w 1392"/>
              <a:gd name="T1" fmla="*/ 0 h 960"/>
              <a:gd name="T2" fmla="*/ 2209800 w 1392"/>
              <a:gd name="T3" fmla="*/ 0 h 960"/>
              <a:gd name="T4" fmla="*/ 2209800 w 1392"/>
              <a:gd name="T5" fmla="*/ 1524000 h 960"/>
              <a:gd name="T6" fmla="*/ 0 w 1392"/>
              <a:gd name="T7" fmla="*/ 1524000 h 960"/>
              <a:gd name="T8" fmla="*/ 0 w 1392"/>
              <a:gd name="T9" fmla="*/ 990600 h 9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92" h="960">
                <a:moveTo>
                  <a:pt x="1056" y="0"/>
                </a:moveTo>
                <a:lnTo>
                  <a:pt x="1392" y="0"/>
                </a:lnTo>
                <a:lnTo>
                  <a:pt x="1392" y="960"/>
                </a:lnTo>
                <a:lnTo>
                  <a:pt x="0" y="960"/>
                </a:lnTo>
                <a:lnTo>
                  <a:pt x="0" y="624"/>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4" name="Freeform 206">
            <a:extLst>
              <a:ext uri="{FF2B5EF4-FFF2-40B4-BE49-F238E27FC236}">
                <a16:creationId xmlns:a16="http://schemas.microsoft.com/office/drawing/2014/main" id="{D9ECF8D8-9323-4C1B-9314-6CB73FD2ABA7}"/>
              </a:ext>
            </a:extLst>
          </p:cNvPr>
          <p:cNvSpPr>
            <a:spLocks/>
          </p:cNvSpPr>
          <p:nvPr/>
        </p:nvSpPr>
        <p:spPr bwMode="auto">
          <a:xfrm>
            <a:off x="4572000" y="2057400"/>
            <a:ext cx="2590800" cy="838200"/>
          </a:xfrm>
          <a:custGeom>
            <a:avLst/>
            <a:gdLst>
              <a:gd name="T0" fmla="*/ 0 w 1632"/>
              <a:gd name="T1" fmla="*/ 0 h 528"/>
              <a:gd name="T2" fmla="*/ 1066800 w 1632"/>
              <a:gd name="T3" fmla="*/ 0 h 528"/>
              <a:gd name="T4" fmla="*/ 1066800 w 1632"/>
              <a:gd name="T5" fmla="*/ 838200 h 528"/>
              <a:gd name="T6" fmla="*/ 2590800 w 1632"/>
              <a:gd name="T7" fmla="*/ 838200 h 528"/>
              <a:gd name="T8" fmla="*/ 2590800 w 1632"/>
              <a:gd name="T9" fmla="*/ 609600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32" h="528">
                <a:moveTo>
                  <a:pt x="0" y="0"/>
                </a:moveTo>
                <a:lnTo>
                  <a:pt x="672" y="0"/>
                </a:lnTo>
                <a:lnTo>
                  <a:pt x="672" y="528"/>
                </a:lnTo>
                <a:lnTo>
                  <a:pt x="1632" y="528"/>
                </a:lnTo>
                <a:lnTo>
                  <a:pt x="1632" y="384"/>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5" name="Freeform 207">
            <a:extLst>
              <a:ext uri="{FF2B5EF4-FFF2-40B4-BE49-F238E27FC236}">
                <a16:creationId xmlns:a16="http://schemas.microsoft.com/office/drawing/2014/main" id="{67C08D62-5654-4ED9-83DC-1DFB3EA8674A}"/>
              </a:ext>
            </a:extLst>
          </p:cNvPr>
          <p:cNvSpPr>
            <a:spLocks/>
          </p:cNvSpPr>
          <p:nvPr/>
        </p:nvSpPr>
        <p:spPr bwMode="auto">
          <a:xfrm>
            <a:off x="2286000" y="2133600"/>
            <a:ext cx="2286000" cy="1524000"/>
          </a:xfrm>
          <a:custGeom>
            <a:avLst/>
            <a:gdLst>
              <a:gd name="T0" fmla="*/ 0 w 1440"/>
              <a:gd name="T1" fmla="*/ 0 h 960"/>
              <a:gd name="T2" fmla="*/ 914400 w 1440"/>
              <a:gd name="T3" fmla="*/ 0 h 960"/>
              <a:gd name="T4" fmla="*/ 914400 w 1440"/>
              <a:gd name="T5" fmla="*/ 1524000 h 960"/>
              <a:gd name="T6" fmla="*/ 2286000 w 1440"/>
              <a:gd name="T7" fmla="*/ 1524000 h 960"/>
              <a:gd name="T8" fmla="*/ 2286000 w 1440"/>
              <a:gd name="T9" fmla="*/ 1295400 h 9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960">
                <a:moveTo>
                  <a:pt x="0" y="0"/>
                </a:moveTo>
                <a:lnTo>
                  <a:pt x="576" y="0"/>
                </a:lnTo>
                <a:lnTo>
                  <a:pt x="576" y="960"/>
                </a:lnTo>
                <a:lnTo>
                  <a:pt x="1440" y="960"/>
                </a:lnTo>
                <a:lnTo>
                  <a:pt x="1440" y="816"/>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6" name="Freeform 208">
            <a:extLst>
              <a:ext uri="{FF2B5EF4-FFF2-40B4-BE49-F238E27FC236}">
                <a16:creationId xmlns:a16="http://schemas.microsoft.com/office/drawing/2014/main" id="{C18F3B7D-6FF9-4DA0-9B24-044C112F9CE4}"/>
              </a:ext>
            </a:extLst>
          </p:cNvPr>
          <p:cNvSpPr>
            <a:spLocks/>
          </p:cNvSpPr>
          <p:nvPr/>
        </p:nvSpPr>
        <p:spPr bwMode="auto">
          <a:xfrm>
            <a:off x="2590800" y="3200400"/>
            <a:ext cx="2438400" cy="762000"/>
          </a:xfrm>
          <a:custGeom>
            <a:avLst/>
            <a:gdLst>
              <a:gd name="T0" fmla="*/ 2438400 w 1536"/>
              <a:gd name="T1" fmla="*/ 0 h 480"/>
              <a:gd name="T2" fmla="*/ 2438400 w 1536"/>
              <a:gd name="T3" fmla="*/ 762000 h 480"/>
              <a:gd name="T4" fmla="*/ 0 w 1536"/>
              <a:gd name="T5" fmla="*/ 762000 h 480"/>
              <a:gd name="T6" fmla="*/ 0 w 153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36" h="480">
                <a:moveTo>
                  <a:pt x="1536" y="0"/>
                </a:moveTo>
                <a:lnTo>
                  <a:pt x="1536" y="480"/>
                </a:lnTo>
                <a:lnTo>
                  <a:pt x="0" y="480"/>
                </a:lnTo>
                <a:lnTo>
                  <a:pt x="0" y="0"/>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7" name="Freeform 209">
            <a:extLst>
              <a:ext uri="{FF2B5EF4-FFF2-40B4-BE49-F238E27FC236}">
                <a16:creationId xmlns:a16="http://schemas.microsoft.com/office/drawing/2014/main" id="{0EB8F45E-EDCF-49F7-9639-E6C78A8365B7}"/>
              </a:ext>
            </a:extLst>
          </p:cNvPr>
          <p:cNvSpPr>
            <a:spLocks/>
          </p:cNvSpPr>
          <p:nvPr/>
        </p:nvSpPr>
        <p:spPr bwMode="auto">
          <a:xfrm>
            <a:off x="4953000" y="2514600"/>
            <a:ext cx="2667000" cy="1219200"/>
          </a:xfrm>
          <a:custGeom>
            <a:avLst/>
            <a:gdLst>
              <a:gd name="T0" fmla="*/ 2667000 w 1680"/>
              <a:gd name="T1" fmla="*/ 0 h 768"/>
              <a:gd name="T2" fmla="*/ 2667000 w 1680"/>
              <a:gd name="T3" fmla="*/ 1219200 h 768"/>
              <a:gd name="T4" fmla="*/ 0 w 1680"/>
              <a:gd name="T5" fmla="*/ 1219200 h 768"/>
              <a:gd name="T6" fmla="*/ 0 w 1680"/>
              <a:gd name="T7" fmla="*/ 762000 h 7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0" h="768">
                <a:moveTo>
                  <a:pt x="1680" y="0"/>
                </a:moveTo>
                <a:lnTo>
                  <a:pt x="1680" y="768"/>
                </a:lnTo>
                <a:lnTo>
                  <a:pt x="0" y="768"/>
                </a:lnTo>
                <a:lnTo>
                  <a:pt x="0" y="480"/>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8" name="Freeform 210">
            <a:extLst>
              <a:ext uri="{FF2B5EF4-FFF2-40B4-BE49-F238E27FC236}">
                <a16:creationId xmlns:a16="http://schemas.microsoft.com/office/drawing/2014/main" id="{5D1125EF-F5F6-4B22-A525-DDC02EA7B3A4}"/>
              </a:ext>
            </a:extLst>
          </p:cNvPr>
          <p:cNvSpPr>
            <a:spLocks/>
          </p:cNvSpPr>
          <p:nvPr/>
        </p:nvSpPr>
        <p:spPr bwMode="auto">
          <a:xfrm>
            <a:off x="4876800" y="3505200"/>
            <a:ext cx="1981200" cy="2438400"/>
          </a:xfrm>
          <a:custGeom>
            <a:avLst/>
            <a:gdLst>
              <a:gd name="T0" fmla="*/ 1981200 w 1248"/>
              <a:gd name="T1" fmla="*/ 1524000 h 1536"/>
              <a:gd name="T2" fmla="*/ 1981200 w 1248"/>
              <a:gd name="T3" fmla="*/ 2438400 h 1536"/>
              <a:gd name="T4" fmla="*/ 0 w 1248"/>
              <a:gd name="T5" fmla="*/ 2438400 h 1536"/>
              <a:gd name="T6" fmla="*/ 0 w 1248"/>
              <a:gd name="T7" fmla="*/ 0 h 15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48" h="1536">
                <a:moveTo>
                  <a:pt x="1248" y="960"/>
                </a:moveTo>
                <a:lnTo>
                  <a:pt x="1248" y="1536"/>
                </a:lnTo>
                <a:lnTo>
                  <a:pt x="0" y="1536"/>
                </a:lnTo>
                <a:lnTo>
                  <a:pt x="0" y="0"/>
                </a:lnTo>
              </a:path>
            </a:pathLst>
          </a:custGeom>
          <a:noFill/>
          <a:ln w="1905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42899" name="Freeform 211">
            <a:extLst>
              <a:ext uri="{FF2B5EF4-FFF2-40B4-BE49-F238E27FC236}">
                <a16:creationId xmlns:a16="http://schemas.microsoft.com/office/drawing/2014/main" id="{562267EF-A85F-4325-BAFC-B62EC9B0C89D}"/>
              </a:ext>
            </a:extLst>
          </p:cNvPr>
          <p:cNvSpPr>
            <a:spLocks/>
          </p:cNvSpPr>
          <p:nvPr/>
        </p:nvSpPr>
        <p:spPr bwMode="auto">
          <a:xfrm>
            <a:off x="4648200" y="2209800"/>
            <a:ext cx="1752600" cy="3581400"/>
          </a:xfrm>
          <a:custGeom>
            <a:avLst/>
            <a:gdLst>
              <a:gd name="T0" fmla="*/ 0 w 1104"/>
              <a:gd name="T1" fmla="*/ 0 h 2256"/>
              <a:gd name="T2" fmla="*/ 685800 w 1104"/>
              <a:gd name="T3" fmla="*/ 0 h 2256"/>
              <a:gd name="T4" fmla="*/ 685800 w 1104"/>
              <a:gd name="T5" fmla="*/ 3581400 h 2256"/>
              <a:gd name="T6" fmla="*/ 1752600 w 1104"/>
              <a:gd name="T7" fmla="*/ 3581400 h 2256"/>
              <a:gd name="T8" fmla="*/ 1752600 w 1104"/>
              <a:gd name="T9" fmla="*/ 2971800 h 2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4" h="2256">
                <a:moveTo>
                  <a:pt x="0" y="0"/>
                </a:moveTo>
                <a:lnTo>
                  <a:pt x="432" y="0"/>
                </a:lnTo>
                <a:lnTo>
                  <a:pt x="432" y="2256"/>
                </a:lnTo>
                <a:lnTo>
                  <a:pt x="1104" y="2256"/>
                </a:lnTo>
                <a:lnTo>
                  <a:pt x="1104" y="1872"/>
                </a:ln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pic>
        <p:nvPicPr>
          <p:cNvPr id="15384" name="Picture 215">
            <a:extLst>
              <a:ext uri="{FF2B5EF4-FFF2-40B4-BE49-F238E27FC236}">
                <a16:creationId xmlns:a16="http://schemas.microsoft.com/office/drawing/2014/main" id="{0129A0BC-7CFC-49B3-AF6D-6DFD9C3200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2804"/>
                                        </p:tgtEl>
                                        <p:attrNameLst>
                                          <p:attrName>style.visibility</p:attrName>
                                        </p:attrNameLst>
                                      </p:cBhvr>
                                      <p:to>
                                        <p:strVal val="visible"/>
                                      </p:to>
                                    </p:set>
                                    <p:anim calcmode="lin" valueType="num">
                                      <p:cBhvr additive="base">
                                        <p:cTn id="7" dur="500" fill="hold"/>
                                        <p:tgtEl>
                                          <p:spTgt spid="242804"/>
                                        </p:tgtEl>
                                        <p:attrNameLst>
                                          <p:attrName>ppt_x</p:attrName>
                                        </p:attrNameLst>
                                      </p:cBhvr>
                                      <p:tavLst>
                                        <p:tav tm="0">
                                          <p:val>
                                            <p:strVal val="0-#ppt_w/2"/>
                                          </p:val>
                                        </p:tav>
                                        <p:tav tm="100000">
                                          <p:val>
                                            <p:strVal val="#ppt_x"/>
                                          </p:val>
                                        </p:tav>
                                      </p:tavLst>
                                    </p:anim>
                                    <p:anim calcmode="lin" valueType="num">
                                      <p:cBhvr additive="base">
                                        <p:cTn id="8" dur="500" fill="hold"/>
                                        <p:tgtEl>
                                          <p:spTgt spid="24280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42691"/>
                                        </p:tgtEl>
                                        <p:attrNameLst>
                                          <p:attrName>style.visibility</p:attrName>
                                        </p:attrNameLst>
                                      </p:cBhvr>
                                      <p:to>
                                        <p:strVal val="visible"/>
                                      </p:to>
                                    </p:set>
                                    <p:anim calcmode="lin" valueType="num">
                                      <p:cBhvr additive="base">
                                        <p:cTn id="13" dur="500" fill="hold"/>
                                        <p:tgtEl>
                                          <p:spTgt spid="242691"/>
                                        </p:tgtEl>
                                        <p:attrNameLst>
                                          <p:attrName>ppt_x</p:attrName>
                                        </p:attrNameLst>
                                      </p:cBhvr>
                                      <p:tavLst>
                                        <p:tav tm="0">
                                          <p:val>
                                            <p:strVal val="0-#ppt_w/2"/>
                                          </p:val>
                                        </p:tav>
                                        <p:tav tm="100000">
                                          <p:val>
                                            <p:strVal val="#ppt_x"/>
                                          </p:val>
                                        </p:tav>
                                      </p:tavLst>
                                    </p:anim>
                                    <p:anim calcmode="lin" valueType="num">
                                      <p:cBhvr additive="base">
                                        <p:cTn id="14" dur="500" fill="hold"/>
                                        <p:tgtEl>
                                          <p:spTgt spid="242691"/>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nodeType="afterEffect">
                                  <p:stCondLst>
                                    <p:cond delay="0"/>
                                  </p:stCondLst>
                                  <p:childTnLst>
                                    <p:set>
                                      <p:cBhvr>
                                        <p:cTn id="17" dur="1" fill="hold">
                                          <p:stCondLst>
                                            <p:cond delay="0"/>
                                          </p:stCondLst>
                                        </p:cTn>
                                        <p:tgtEl>
                                          <p:spTgt spid="242895"/>
                                        </p:tgtEl>
                                        <p:attrNameLst>
                                          <p:attrName>style.visibility</p:attrName>
                                        </p:attrNameLst>
                                      </p:cBhvr>
                                      <p:to>
                                        <p:strVal val="visible"/>
                                      </p:to>
                                    </p:set>
                                    <p:anim calcmode="lin" valueType="num">
                                      <p:cBhvr additive="base">
                                        <p:cTn id="18" dur="500" fill="hold"/>
                                        <p:tgtEl>
                                          <p:spTgt spid="242895"/>
                                        </p:tgtEl>
                                        <p:attrNameLst>
                                          <p:attrName>ppt_x</p:attrName>
                                        </p:attrNameLst>
                                      </p:cBhvr>
                                      <p:tavLst>
                                        <p:tav tm="0">
                                          <p:val>
                                            <p:strVal val="0-#ppt_w/2"/>
                                          </p:val>
                                        </p:tav>
                                        <p:tav tm="100000">
                                          <p:val>
                                            <p:strVal val="#ppt_x"/>
                                          </p:val>
                                        </p:tav>
                                      </p:tavLst>
                                    </p:anim>
                                    <p:anim calcmode="lin" valueType="num">
                                      <p:cBhvr additive="base">
                                        <p:cTn id="19" dur="500" fill="hold"/>
                                        <p:tgtEl>
                                          <p:spTgt spid="242895"/>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1000"/>
                            </p:stCondLst>
                            <p:childTnLst>
                              <p:par>
                                <p:cTn id="21" presetID="2" presetClass="entr" presetSubtype="8" fill="hold" nodeType="afterEffect">
                                  <p:stCondLst>
                                    <p:cond delay="0"/>
                                  </p:stCondLst>
                                  <p:childTnLst>
                                    <p:set>
                                      <p:cBhvr>
                                        <p:cTn id="22" dur="1" fill="hold">
                                          <p:stCondLst>
                                            <p:cond delay="0"/>
                                          </p:stCondLst>
                                        </p:cTn>
                                        <p:tgtEl>
                                          <p:spTgt spid="242896"/>
                                        </p:tgtEl>
                                        <p:attrNameLst>
                                          <p:attrName>style.visibility</p:attrName>
                                        </p:attrNameLst>
                                      </p:cBhvr>
                                      <p:to>
                                        <p:strVal val="visible"/>
                                      </p:to>
                                    </p:set>
                                    <p:anim calcmode="lin" valueType="num">
                                      <p:cBhvr additive="base">
                                        <p:cTn id="23" dur="500" fill="hold"/>
                                        <p:tgtEl>
                                          <p:spTgt spid="242896"/>
                                        </p:tgtEl>
                                        <p:attrNameLst>
                                          <p:attrName>ppt_x</p:attrName>
                                        </p:attrNameLst>
                                      </p:cBhvr>
                                      <p:tavLst>
                                        <p:tav tm="0">
                                          <p:val>
                                            <p:strVal val="0-#ppt_w/2"/>
                                          </p:val>
                                        </p:tav>
                                        <p:tav tm="100000">
                                          <p:val>
                                            <p:strVal val="#ppt_x"/>
                                          </p:val>
                                        </p:tav>
                                      </p:tavLst>
                                    </p:anim>
                                    <p:anim calcmode="lin" valueType="num">
                                      <p:cBhvr additive="base">
                                        <p:cTn id="24" dur="500" fill="hold"/>
                                        <p:tgtEl>
                                          <p:spTgt spid="242896"/>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242726"/>
                                        </p:tgtEl>
                                        <p:attrNameLst>
                                          <p:attrName>style.visibility</p:attrName>
                                        </p:attrNameLst>
                                      </p:cBhvr>
                                      <p:to>
                                        <p:strVal val="visible"/>
                                      </p:to>
                                    </p:set>
                                    <p:anim calcmode="lin" valueType="num">
                                      <p:cBhvr additive="base">
                                        <p:cTn id="29" dur="500" fill="hold"/>
                                        <p:tgtEl>
                                          <p:spTgt spid="242726"/>
                                        </p:tgtEl>
                                        <p:attrNameLst>
                                          <p:attrName>ppt_x</p:attrName>
                                        </p:attrNameLst>
                                      </p:cBhvr>
                                      <p:tavLst>
                                        <p:tav tm="0">
                                          <p:val>
                                            <p:strVal val="0-#ppt_w/2"/>
                                          </p:val>
                                        </p:tav>
                                        <p:tav tm="100000">
                                          <p:val>
                                            <p:strVal val="#ppt_x"/>
                                          </p:val>
                                        </p:tav>
                                      </p:tavLst>
                                    </p:anim>
                                    <p:anim calcmode="lin" valueType="num">
                                      <p:cBhvr additive="base">
                                        <p:cTn id="30" dur="500" fill="hold"/>
                                        <p:tgtEl>
                                          <p:spTgt spid="242726"/>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8" fill="hold" nodeType="afterEffect">
                                  <p:stCondLst>
                                    <p:cond delay="0"/>
                                  </p:stCondLst>
                                  <p:childTnLst>
                                    <p:set>
                                      <p:cBhvr>
                                        <p:cTn id="33" dur="1" fill="hold">
                                          <p:stCondLst>
                                            <p:cond delay="0"/>
                                          </p:stCondLst>
                                        </p:cTn>
                                        <p:tgtEl>
                                          <p:spTgt spid="242891"/>
                                        </p:tgtEl>
                                        <p:attrNameLst>
                                          <p:attrName>style.visibility</p:attrName>
                                        </p:attrNameLst>
                                      </p:cBhvr>
                                      <p:to>
                                        <p:strVal val="visible"/>
                                      </p:to>
                                    </p:set>
                                    <p:anim calcmode="lin" valueType="num">
                                      <p:cBhvr additive="base">
                                        <p:cTn id="34" dur="500" fill="hold"/>
                                        <p:tgtEl>
                                          <p:spTgt spid="242891"/>
                                        </p:tgtEl>
                                        <p:attrNameLst>
                                          <p:attrName>ppt_x</p:attrName>
                                        </p:attrNameLst>
                                      </p:cBhvr>
                                      <p:tavLst>
                                        <p:tav tm="0">
                                          <p:val>
                                            <p:strVal val="0-#ppt_w/2"/>
                                          </p:val>
                                        </p:tav>
                                        <p:tav tm="100000">
                                          <p:val>
                                            <p:strVal val="#ppt_x"/>
                                          </p:val>
                                        </p:tav>
                                      </p:tavLst>
                                    </p:anim>
                                    <p:anim calcmode="lin" valueType="num">
                                      <p:cBhvr additive="base">
                                        <p:cTn id="35" dur="500" fill="hold"/>
                                        <p:tgtEl>
                                          <p:spTgt spid="242891"/>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1000"/>
                            </p:stCondLst>
                            <p:childTnLst>
                              <p:par>
                                <p:cTn id="37" presetID="2" presetClass="entr" presetSubtype="8" fill="hold" nodeType="afterEffect">
                                  <p:stCondLst>
                                    <p:cond delay="0"/>
                                  </p:stCondLst>
                                  <p:childTnLst>
                                    <p:set>
                                      <p:cBhvr>
                                        <p:cTn id="38" dur="1" fill="hold">
                                          <p:stCondLst>
                                            <p:cond delay="0"/>
                                          </p:stCondLst>
                                        </p:cTn>
                                        <p:tgtEl>
                                          <p:spTgt spid="242884"/>
                                        </p:tgtEl>
                                        <p:attrNameLst>
                                          <p:attrName>style.visibility</p:attrName>
                                        </p:attrNameLst>
                                      </p:cBhvr>
                                      <p:to>
                                        <p:strVal val="visible"/>
                                      </p:to>
                                    </p:set>
                                    <p:anim calcmode="lin" valueType="num">
                                      <p:cBhvr additive="base">
                                        <p:cTn id="39" dur="500" fill="hold"/>
                                        <p:tgtEl>
                                          <p:spTgt spid="242884"/>
                                        </p:tgtEl>
                                        <p:attrNameLst>
                                          <p:attrName>ppt_x</p:attrName>
                                        </p:attrNameLst>
                                      </p:cBhvr>
                                      <p:tavLst>
                                        <p:tav tm="0">
                                          <p:val>
                                            <p:strVal val="0-#ppt_w/2"/>
                                          </p:val>
                                        </p:tav>
                                        <p:tav tm="100000">
                                          <p:val>
                                            <p:strVal val="#ppt_x"/>
                                          </p:val>
                                        </p:tav>
                                      </p:tavLst>
                                    </p:anim>
                                    <p:anim calcmode="lin" valueType="num">
                                      <p:cBhvr additive="base">
                                        <p:cTn id="40" dur="500" fill="hold"/>
                                        <p:tgtEl>
                                          <p:spTgt spid="242884"/>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nodeType="clickEffect">
                                  <p:stCondLst>
                                    <p:cond delay="0"/>
                                  </p:stCondLst>
                                  <p:childTnLst>
                                    <p:set>
                                      <p:cBhvr>
                                        <p:cTn id="44" dur="1" fill="hold">
                                          <p:stCondLst>
                                            <p:cond delay="0"/>
                                          </p:stCondLst>
                                        </p:cTn>
                                        <p:tgtEl>
                                          <p:spTgt spid="242752"/>
                                        </p:tgtEl>
                                        <p:attrNameLst>
                                          <p:attrName>style.visibility</p:attrName>
                                        </p:attrNameLst>
                                      </p:cBhvr>
                                      <p:to>
                                        <p:strVal val="visible"/>
                                      </p:to>
                                    </p:set>
                                    <p:anim calcmode="lin" valueType="num">
                                      <p:cBhvr additive="base">
                                        <p:cTn id="45" dur="500" fill="hold"/>
                                        <p:tgtEl>
                                          <p:spTgt spid="242752"/>
                                        </p:tgtEl>
                                        <p:attrNameLst>
                                          <p:attrName>ppt_x</p:attrName>
                                        </p:attrNameLst>
                                      </p:cBhvr>
                                      <p:tavLst>
                                        <p:tav tm="0">
                                          <p:val>
                                            <p:strVal val="0-#ppt_w/2"/>
                                          </p:val>
                                        </p:tav>
                                        <p:tav tm="100000">
                                          <p:val>
                                            <p:strVal val="#ppt_x"/>
                                          </p:val>
                                        </p:tav>
                                      </p:tavLst>
                                    </p:anim>
                                    <p:anim calcmode="lin" valueType="num">
                                      <p:cBhvr additive="base">
                                        <p:cTn id="46" dur="500" fill="hold"/>
                                        <p:tgtEl>
                                          <p:spTgt spid="242752"/>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500"/>
                            </p:stCondLst>
                            <p:childTnLst>
                              <p:par>
                                <p:cTn id="48" presetID="2" presetClass="entr" presetSubtype="8" fill="hold" nodeType="afterEffect">
                                  <p:stCondLst>
                                    <p:cond delay="0"/>
                                  </p:stCondLst>
                                  <p:childTnLst>
                                    <p:set>
                                      <p:cBhvr>
                                        <p:cTn id="49" dur="1" fill="hold">
                                          <p:stCondLst>
                                            <p:cond delay="0"/>
                                          </p:stCondLst>
                                        </p:cTn>
                                        <p:tgtEl>
                                          <p:spTgt spid="242899"/>
                                        </p:tgtEl>
                                        <p:attrNameLst>
                                          <p:attrName>style.visibility</p:attrName>
                                        </p:attrNameLst>
                                      </p:cBhvr>
                                      <p:to>
                                        <p:strVal val="visible"/>
                                      </p:to>
                                    </p:set>
                                    <p:anim calcmode="lin" valueType="num">
                                      <p:cBhvr additive="base">
                                        <p:cTn id="50" dur="500" fill="hold"/>
                                        <p:tgtEl>
                                          <p:spTgt spid="242899"/>
                                        </p:tgtEl>
                                        <p:attrNameLst>
                                          <p:attrName>ppt_x</p:attrName>
                                        </p:attrNameLst>
                                      </p:cBhvr>
                                      <p:tavLst>
                                        <p:tav tm="0">
                                          <p:val>
                                            <p:strVal val="0-#ppt_w/2"/>
                                          </p:val>
                                        </p:tav>
                                        <p:tav tm="100000">
                                          <p:val>
                                            <p:strVal val="#ppt_x"/>
                                          </p:val>
                                        </p:tav>
                                      </p:tavLst>
                                    </p:anim>
                                    <p:anim calcmode="lin" valueType="num">
                                      <p:cBhvr additive="base">
                                        <p:cTn id="51" dur="500" fill="hold"/>
                                        <p:tgtEl>
                                          <p:spTgt spid="242899"/>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1000"/>
                            </p:stCondLst>
                            <p:childTnLst>
                              <p:par>
                                <p:cTn id="53" presetID="2" presetClass="entr" presetSubtype="8" fill="hold" nodeType="afterEffect">
                                  <p:stCondLst>
                                    <p:cond delay="0"/>
                                  </p:stCondLst>
                                  <p:childTnLst>
                                    <p:set>
                                      <p:cBhvr>
                                        <p:cTn id="54" dur="1" fill="hold">
                                          <p:stCondLst>
                                            <p:cond delay="0"/>
                                          </p:stCondLst>
                                        </p:cTn>
                                        <p:tgtEl>
                                          <p:spTgt spid="242898"/>
                                        </p:tgtEl>
                                        <p:attrNameLst>
                                          <p:attrName>style.visibility</p:attrName>
                                        </p:attrNameLst>
                                      </p:cBhvr>
                                      <p:to>
                                        <p:strVal val="visible"/>
                                      </p:to>
                                    </p:set>
                                    <p:anim calcmode="lin" valueType="num">
                                      <p:cBhvr additive="base">
                                        <p:cTn id="55" dur="500" fill="hold"/>
                                        <p:tgtEl>
                                          <p:spTgt spid="242898"/>
                                        </p:tgtEl>
                                        <p:attrNameLst>
                                          <p:attrName>ppt_x</p:attrName>
                                        </p:attrNameLst>
                                      </p:cBhvr>
                                      <p:tavLst>
                                        <p:tav tm="0">
                                          <p:val>
                                            <p:strVal val="0-#ppt_w/2"/>
                                          </p:val>
                                        </p:tav>
                                        <p:tav tm="100000">
                                          <p:val>
                                            <p:strVal val="#ppt_x"/>
                                          </p:val>
                                        </p:tav>
                                      </p:tavLst>
                                    </p:anim>
                                    <p:anim calcmode="lin" valueType="num">
                                      <p:cBhvr additive="base">
                                        <p:cTn id="56" dur="500" fill="hold"/>
                                        <p:tgtEl>
                                          <p:spTgt spid="242898"/>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242778"/>
                                        </p:tgtEl>
                                        <p:attrNameLst>
                                          <p:attrName>style.visibility</p:attrName>
                                        </p:attrNameLst>
                                      </p:cBhvr>
                                      <p:to>
                                        <p:strVal val="visible"/>
                                      </p:to>
                                    </p:set>
                                    <p:anim calcmode="lin" valueType="num">
                                      <p:cBhvr additive="base">
                                        <p:cTn id="61" dur="500" fill="hold"/>
                                        <p:tgtEl>
                                          <p:spTgt spid="242778"/>
                                        </p:tgtEl>
                                        <p:attrNameLst>
                                          <p:attrName>ppt_x</p:attrName>
                                        </p:attrNameLst>
                                      </p:cBhvr>
                                      <p:tavLst>
                                        <p:tav tm="0">
                                          <p:val>
                                            <p:strVal val="0-#ppt_w/2"/>
                                          </p:val>
                                        </p:tav>
                                        <p:tav tm="100000">
                                          <p:val>
                                            <p:strVal val="#ppt_x"/>
                                          </p:val>
                                        </p:tav>
                                      </p:tavLst>
                                    </p:anim>
                                    <p:anim calcmode="lin" valueType="num">
                                      <p:cBhvr additive="base">
                                        <p:cTn id="62" dur="500" fill="hold"/>
                                        <p:tgtEl>
                                          <p:spTgt spid="242778"/>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500"/>
                            </p:stCondLst>
                            <p:childTnLst>
                              <p:par>
                                <p:cTn id="64" presetID="2" presetClass="entr" presetSubtype="8" fill="hold" nodeType="afterEffect">
                                  <p:stCondLst>
                                    <p:cond delay="0"/>
                                  </p:stCondLst>
                                  <p:childTnLst>
                                    <p:set>
                                      <p:cBhvr>
                                        <p:cTn id="65" dur="1" fill="hold">
                                          <p:stCondLst>
                                            <p:cond delay="0"/>
                                          </p:stCondLst>
                                        </p:cTn>
                                        <p:tgtEl>
                                          <p:spTgt spid="242890"/>
                                        </p:tgtEl>
                                        <p:attrNameLst>
                                          <p:attrName>style.visibility</p:attrName>
                                        </p:attrNameLst>
                                      </p:cBhvr>
                                      <p:to>
                                        <p:strVal val="visible"/>
                                      </p:to>
                                    </p:set>
                                    <p:anim calcmode="lin" valueType="num">
                                      <p:cBhvr additive="base">
                                        <p:cTn id="66" dur="500" fill="hold"/>
                                        <p:tgtEl>
                                          <p:spTgt spid="242890"/>
                                        </p:tgtEl>
                                        <p:attrNameLst>
                                          <p:attrName>ppt_x</p:attrName>
                                        </p:attrNameLst>
                                      </p:cBhvr>
                                      <p:tavLst>
                                        <p:tav tm="0">
                                          <p:val>
                                            <p:strVal val="0-#ppt_w/2"/>
                                          </p:val>
                                        </p:tav>
                                        <p:tav tm="100000">
                                          <p:val>
                                            <p:strVal val="#ppt_x"/>
                                          </p:val>
                                        </p:tav>
                                      </p:tavLst>
                                    </p:anim>
                                    <p:anim calcmode="lin" valueType="num">
                                      <p:cBhvr additive="base">
                                        <p:cTn id="67" dur="500" fill="hold"/>
                                        <p:tgtEl>
                                          <p:spTgt spid="242890"/>
                                        </p:tgtEl>
                                        <p:attrNameLst>
                                          <p:attrName>ppt_y</p:attrName>
                                        </p:attrNameLst>
                                      </p:cBhvr>
                                      <p:tavLst>
                                        <p:tav tm="0">
                                          <p:val>
                                            <p:strVal val="#ppt_y"/>
                                          </p:val>
                                        </p:tav>
                                        <p:tav tm="100000">
                                          <p:val>
                                            <p:strVal val="#ppt_y"/>
                                          </p:val>
                                        </p:tav>
                                      </p:tavLst>
                                    </p:anim>
                                  </p:childTnLst>
                                </p:cTn>
                              </p:par>
                            </p:childTnLst>
                          </p:cTn>
                        </p:par>
                        <p:par>
                          <p:cTn id="68" fill="hold" nodeType="afterGroup">
                            <p:stCondLst>
                              <p:cond delay="1000"/>
                            </p:stCondLst>
                            <p:childTnLst>
                              <p:par>
                                <p:cTn id="69" presetID="2" presetClass="entr" presetSubtype="8" fill="hold" nodeType="afterEffect">
                                  <p:stCondLst>
                                    <p:cond delay="0"/>
                                  </p:stCondLst>
                                  <p:childTnLst>
                                    <p:set>
                                      <p:cBhvr>
                                        <p:cTn id="70" dur="1" fill="hold">
                                          <p:stCondLst>
                                            <p:cond delay="0"/>
                                          </p:stCondLst>
                                        </p:cTn>
                                        <p:tgtEl>
                                          <p:spTgt spid="242886"/>
                                        </p:tgtEl>
                                        <p:attrNameLst>
                                          <p:attrName>style.visibility</p:attrName>
                                        </p:attrNameLst>
                                      </p:cBhvr>
                                      <p:to>
                                        <p:strVal val="visible"/>
                                      </p:to>
                                    </p:set>
                                    <p:anim calcmode="lin" valueType="num">
                                      <p:cBhvr additive="base">
                                        <p:cTn id="71" dur="500" fill="hold"/>
                                        <p:tgtEl>
                                          <p:spTgt spid="242886"/>
                                        </p:tgtEl>
                                        <p:attrNameLst>
                                          <p:attrName>ppt_x</p:attrName>
                                        </p:attrNameLst>
                                      </p:cBhvr>
                                      <p:tavLst>
                                        <p:tav tm="0">
                                          <p:val>
                                            <p:strVal val="0-#ppt_w/2"/>
                                          </p:val>
                                        </p:tav>
                                        <p:tav tm="100000">
                                          <p:val>
                                            <p:strVal val="#ppt_x"/>
                                          </p:val>
                                        </p:tav>
                                      </p:tavLst>
                                    </p:anim>
                                    <p:anim calcmode="lin" valueType="num">
                                      <p:cBhvr additive="base">
                                        <p:cTn id="72" dur="500" fill="hold"/>
                                        <p:tgtEl>
                                          <p:spTgt spid="242886"/>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nodeType="clickEffect">
                                  <p:stCondLst>
                                    <p:cond delay="0"/>
                                  </p:stCondLst>
                                  <p:childTnLst>
                                    <p:set>
                                      <p:cBhvr>
                                        <p:cTn id="76" dur="1" fill="hold">
                                          <p:stCondLst>
                                            <p:cond delay="0"/>
                                          </p:stCondLst>
                                        </p:cTn>
                                        <p:tgtEl>
                                          <p:spTgt spid="242830"/>
                                        </p:tgtEl>
                                        <p:attrNameLst>
                                          <p:attrName>style.visibility</p:attrName>
                                        </p:attrNameLst>
                                      </p:cBhvr>
                                      <p:to>
                                        <p:strVal val="visible"/>
                                      </p:to>
                                    </p:set>
                                    <p:anim calcmode="lin" valueType="num">
                                      <p:cBhvr additive="base">
                                        <p:cTn id="77" dur="500" fill="hold"/>
                                        <p:tgtEl>
                                          <p:spTgt spid="242830"/>
                                        </p:tgtEl>
                                        <p:attrNameLst>
                                          <p:attrName>ppt_x</p:attrName>
                                        </p:attrNameLst>
                                      </p:cBhvr>
                                      <p:tavLst>
                                        <p:tav tm="0">
                                          <p:val>
                                            <p:strVal val="0-#ppt_w/2"/>
                                          </p:val>
                                        </p:tav>
                                        <p:tav tm="100000">
                                          <p:val>
                                            <p:strVal val="#ppt_x"/>
                                          </p:val>
                                        </p:tav>
                                      </p:tavLst>
                                    </p:anim>
                                    <p:anim calcmode="lin" valueType="num">
                                      <p:cBhvr additive="base">
                                        <p:cTn id="78" dur="500" fill="hold"/>
                                        <p:tgtEl>
                                          <p:spTgt spid="242830"/>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500"/>
                            </p:stCondLst>
                            <p:childTnLst>
                              <p:par>
                                <p:cTn id="80" presetID="2" presetClass="entr" presetSubtype="8" fill="hold" nodeType="afterEffect">
                                  <p:stCondLst>
                                    <p:cond delay="0"/>
                                  </p:stCondLst>
                                  <p:childTnLst>
                                    <p:set>
                                      <p:cBhvr>
                                        <p:cTn id="81" dur="1" fill="hold">
                                          <p:stCondLst>
                                            <p:cond delay="0"/>
                                          </p:stCondLst>
                                        </p:cTn>
                                        <p:tgtEl>
                                          <p:spTgt spid="242893"/>
                                        </p:tgtEl>
                                        <p:attrNameLst>
                                          <p:attrName>style.visibility</p:attrName>
                                        </p:attrNameLst>
                                      </p:cBhvr>
                                      <p:to>
                                        <p:strVal val="visible"/>
                                      </p:to>
                                    </p:set>
                                    <p:anim calcmode="lin" valueType="num">
                                      <p:cBhvr additive="base">
                                        <p:cTn id="82" dur="500" fill="hold"/>
                                        <p:tgtEl>
                                          <p:spTgt spid="242893"/>
                                        </p:tgtEl>
                                        <p:attrNameLst>
                                          <p:attrName>ppt_x</p:attrName>
                                        </p:attrNameLst>
                                      </p:cBhvr>
                                      <p:tavLst>
                                        <p:tav tm="0">
                                          <p:val>
                                            <p:strVal val="0-#ppt_w/2"/>
                                          </p:val>
                                        </p:tav>
                                        <p:tav tm="100000">
                                          <p:val>
                                            <p:strVal val="#ppt_x"/>
                                          </p:val>
                                        </p:tav>
                                      </p:tavLst>
                                    </p:anim>
                                    <p:anim calcmode="lin" valueType="num">
                                      <p:cBhvr additive="base">
                                        <p:cTn id="83" dur="500" fill="hold"/>
                                        <p:tgtEl>
                                          <p:spTgt spid="242893"/>
                                        </p:tgtEl>
                                        <p:attrNameLst>
                                          <p:attrName>ppt_y</p:attrName>
                                        </p:attrNameLst>
                                      </p:cBhvr>
                                      <p:tavLst>
                                        <p:tav tm="0">
                                          <p:val>
                                            <p:strVal val="#ppt_y"/>
                                          </p:val>
                                        </p:tav>
                                        <p:tav tm="100000">
                                          <p:val>
                                            <p:strVal val="#ppt_y"/>
                                          </p:val>
                                        </p:tav>
                                      </p:tavLst>
                                    </p:anim>
                                  </p:childTnLst>
                                </p:cTn>
                              </p:par>
                            </p:childTnLst>
                          </p:cTn>
                        </p:par>
                        <p:par>
                          <p:cTn id="84" fill="hold" nodeType="afterGroup">
                            <p:stCondLst>
                              <p:cond delay="1000"/>
                            </p:stCondLst>
                            <p:childTnLst>
                              <p:par>
                                <p:cTn id="85" presetID="2" presetClass="entr" presetSubtype="8" fill="hold" nodeType="afterEffect">
                                  <p:stCondLst>
                                    <p:cond delay="0"/>
                                  </p:stCondLst>
                                  <p:childTnLst>
                                    <p:set>
                                      <p:cBhvr>
                                        <p:cTn id="86" dur="1" fill="hold">
                                          <p:stCondLst>
                                            <p:cond delay="0"/>
                                          </p:stCondLst>
                                        </p:cTn>
                                        <p:tgtEl>
                                          <p:spTgt spid="242885"/>
                                        </p:tgtEl>
                                        <p:attrNameLst>
                                          <p:attrName>style.visibility</p:attrName>
                                        </p:attrNameLst>
                                      </p:cBhvr>
                                      <p:to>
                                        <p:strVal val="visible"/>
                                      </p:to>
                                    </p:set>
                                    <p:anim calcmode="lin" valueType="num">
                                      <p:cBhvr additive="base">
                                        <p:cTn id="87" dur="500" fill="hold"/>
                                        <p:tgtEl>
                                          <p:spTgt spid="242885"/>
                                        </p:tgtEl>
                                        <p:attrNameLst>
                                          <p:attrName>ppt_x</p:attrName>
                                        </p:attrNameLst>
                                      </p:cBhvr>
                                      <p:tavLst>
                                        <p:tav tm="0">
                                          <p:val>
                                            <p:strVal val="0-#ppt_w/2"/>
                                          </p:val>
                                        </p:tav>
                                        <p:tav tm="100000">
                                          <p:val>
                                            <p:strVal val="#ppt_x"/>
                                          </p:val>
                                        </p:tav>
                                      </p:tavLst>
                                    </p:anim>
                                    <p:anim calcmode="lin" valueType="num">
                                      <p:cBhvr additive="base">
                                        <p:cTn id="88" dur="500" fill="hold"/>
                                        <p:tgtEl>
                                          <p:spTgt spid="242885"/>
                                        </p:tgtEl>
                                        <p:attrNameLst>
                                          <p:attrName>ppt_y</p:attrName>
                                        </p:attrNameLst>
                                      </p:cBhvr>
                                      <p:tavLst>
                                        <p:tav tm="0">
                                          <p:val>
                                            <p:strVal val="#ppt_y"/>
                                          </p:val>
                                        </p:tav>
                                        <p:tav tm="100000">
                                          <p:val>
                                            <p:strVal val="#ppt_y"/>
                                          </p:val>
                                        </p:tav>
                                      </p:tavLst>
                                    </p:anim>
                                  </p:childTnLst>
                                </p:cTn>
                              </p:par>
                            </p:childTnLst>
                          </p:cTn>
                        </p:par>
                        <p:par>
                          <p:cTn id="89" fill="hold" nodeType="afterGroup">
                            <p:stCondLst>
                              <p:cond delay="1500"/>
                            </p:stCondLst>
                            <p:childTnLst>
                              <p:par>
                                <p:cTn id="90" presetID="2" presetClass="entr" presetSubtype="8" fill="hold" nodeType="afterEffect">
                                  <p:stCondLst>
                                    <p:cond delay="0"/>
                                  </p:stCondLst>
                                  <p:childTnLst>
                                    <p:set>
                                      <p:cBhvr>
                                        <p:cTn id="91" dur="1" fill="hold">
                                          <p:stCondLst>
                                            <p:cond delay="0"/>
                                          </p:stCondLst>
                                        </p:cTn>
                                        <p:tgtEl>
                                          <p:spTgt spid="242894"/>
                                        </p:tgtEl>
                                        <p:attrNameLst>
                                          <p:attrName>style.visibility</p:attrName>
                                        </p:attrNameLst>
                                      </p:cBhvr>
                                      <p:to>
                                        <p:strVal val="visible"/>
                                      </p:to>
                                    </p:set>
                                    <p:anim calcmode="lin" valueType="num">
                                      <p:cBhvr additive="base">
                                        <p:cTn id="92" dur="500" fill="hold"/>
                                        <p:tgtEl>
                                          <p:spTgt spid="242894"/>
                                        </p:tgtEl>
                                        <p:attrNameLst>
                                          <p:attrName>ppt_x</p:attrName>
                                        </p:attrNameLst>
                                      </p:cBhvr>
                                      <p:tavLst>
                                        <p:tav tm="0">
                                          <p:val>
                                            <p:strVal val="0-#ppt_w/2"/>
                                          </p:val>
                                        </p:tav>
                                        <p:tav tm="100000">
                                          <p:val>
                                            <p:strVal val="#ppt_x"/>
                                          </p:val>
                                        </p:tav>
                                      </p:tavLst>
                                    </p:anim>
                                    <p:anim calcmode="lin" valueType="num">
                                      <p:cBhvr additive="base">
                                        <p:cTn id="93" dur="500" fill="hold"/>
                                        <p:tgtEl>
                                          <p:spTgt spid="242894"/>
                                        </p:tgtEl>
                                        <p:attrNameLst>
                                          <p:attrName>ppt_y</p:attrName>
                                        </p:attrNameLst>
                                      </p:cBhvr>
                                      <p:tavLst>
                                        <p:tav tm="0">
                                          <p:val>
                                            <p:strVal val="#ppt_y"/>
                                          </p:val>
                                        </p:tav>
                                        <p:tav tm="100000">
                                          <p:val>
                                            <p:strVal val="#ppt_y"/>
                                          </p:val>
                                        </p:tav>
                                      </p:tavLst>
                                    </p:anim>
                                  </p:childTnLst>
                                </p:cTn>
                              </p:par>
                            </p:childTnLst>
                          </p:cTn>
                        </p:par>
                        <p:par>
                          <p:cTn id="94" fill="hold" nodeType="afterGroup">
                            <p:stCondLst>
                              <p:cond delay="2000"/>
                            </p:stCondLst>
                            <p:childTnLst>
                              <p:par>
                                <p:cTn id="95" presetID="2" presetClass="entr" presetSubtype="8" fill="hold" nodeType="afterEffect">
                                  <p:stCondLst>
                                    <p:cond delay="0"/>
                                  </p:stCondLst>
                                  <p:childTnLst>
                                    <p:set>
                                      <p:cBhvr>
                                        <p:cTn id="96" dur="1" fill="hold">
                                          <p:stCondLst>
                                            <p:cond delay="0"/>
                                          </p:stCondLst>
                                        </p:cTn>
                                        <p:tgtEl>
                                          <p:spTgt spid="242897"/>
                                        </p:tgtEl>
                                        <p:attrNameLst>
                                          <p:attrName>style.visibility</p:attrName>
                                        </p:attrNameLst>
                                      </p:cBhvr>
                                      <p:to>
                                        <p:strVal val="visible"/>
                                      </p:to>
                                    </p:set>
                                    <p:anim calcmode="lin" valueType="num">
                                      <p:cBhvr additive="base">
                                        <p:cTn id="97" dur="500" fill="hold"/>
                                        <p:tgtEl>
                                          <p:spTgt spid="242897"/>
                                        </p:tgtEl>
                                        <p:attrNameLst>
                                          <p:attrName>ppt_x</p:attrName>
                                        </p:attrNameLst>
                                      </p:cBhvr>
                                      <p:tavLst>
                                        <p:tav tm="0">
                                          <p:val>
                                            <p:strVal val="0-#ppt_w/2"/>
                                          </p:val>
                                        </p:tav>
                                        <p:tav tm="100000">
                                          <p:val>
                                            <p:strVal val="#ppt_x"/>
                                          </p:val>
                                        </p:tav>
                                      </p:tavLst>
                                    </p:anim>
                                    <p:anim calcmode="lin" valueType="num">
                                      <p:cBhvr additive="base">
                                        <p:cTn id="98" dur="500" fill="hold"/>
                                        <p:tgtEl>
                                          <p:spTgt spid="2428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nummernplatzhalter 3">
            <a:extLst>
              <a:ext uri="{FF2B5EF4-FFF2-40B4-BE49-F238E27FC236}">
                <a16:creationId xmlns:a16="http://schemas.microsoft.com/office/drawing/2014/main" id="{566AE7C6-C7B0-42C7-933A-1C4D69AD1D41}"/>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42BCA670-F32D-4F2A-9204-51ACA1DC67B2}" type="slidenum">
              <a:rPr lang="de-CH" altLang="en-US" sz="1000"/>
              <a:pPr/>
              <a:t>14</a:t>
            </a:fld>
            <a:endParaRPr lang="de-CH" altLang="en-US" sz="1000"/>
          </a:p>
        </p:txBody>
      </p:sp>
      <p:sp>
        <p:nvSpPr>
          <p:cNvPr id="16387" name="Datumsplatzhalter 4">
            <a:extLst>
              <a:ext uri="{FF2B5EF4-FFF2-40B4-BE49-F238E27FC236}">
                <a16:creationId xmlns:a16="http://schemas.microsoft.com/office/drawing/2014/main" id="{EDA7959E-027F-442F-A84F-7A5B98D29D41}"/>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6388" name="Fußzeilenplatzhalter 5">
            <a:extLst>
              <a:ext uri="{FF2B5EF4-FFF2-40B4-BE49-F238E27FC236}">
                <a16:creationId xmlns:a16="http://schemas.microsoft.com/office/drawing/2014/main" id="{4C5F6007-4401-4C4F-81C5-88DE7C3DF86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6389" name="Rectangle 2">
            <a:extLst>
              <a:ext uri="{FF2B5EF4-FFF2-40B4-BE49-F238E27FC236}">
                <a16:creationId xmlns:a16="http://schemas.microsoft.com/office/drawing/2014/main" id="{8E45157B-BB89-4D79-B59F-1D997E410DBA}"/>
              </a:ext>
            </a:extLst>
          </p:cNvPr>
          <p:cNvSpPr>
            <a:spLocks noChangeArrowheads="1"/>
          </p:cNvSpPr>
          <p:nvPr/>
        </p:nvSpPr>
        <p:spPr bwMode="auto">
          <a:xfrm>
            <a:off x="571500" y="381000"/>
            <a:ext cx="6200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400"/>
              <a:t>What for?</a:t>
            </a:r>
          </a:p>
        </p:txBody>
      </p:sp>
      <p:pic>
        <p:nvPicPr>
          <p:cNvPr id="16390" name="Picture 172">
            <a:extLst>
              <a:ext uri="{FF2B5EF4-FFF2-40B4-BE49-F238E27FC236}">
                <a16:creationId xmlns:a16="http://schemas.microsoft.com/office/drawing/2014/main" id="{16DECC7C-A829-42FC-B273-42ABD9C382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828800"/>
            <a:ext cx="3536950" cy="261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1" name="Text Box 173">
            <a:extLst>
              <a:ext uri="{FF2B5EF4-FFF2-40B4-BE49-F238E27FC236}">
                <a16:creationId xmlns:a16="http://schemas.microsoft.com/office/drawing/2014/main" id="{65E068C8-2D93-4C03-A00C-7E7C87A2844D}"/>
              </a:ext>
            </a:extLst>
          </p:cNvPr>
          <p:cNvSpPr txBox="1">
            <a:spLocks noChangeArrowheads="1"/>
          </p:cNvSpPr>
          <p:nvPr/>
        </p:nvSpPr>
        <p:spPr bwMode="auto">
          <a:xfrm>
            <a:off x="4953000" y="1828800"/>
            <a:ext cx="4191000"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476250" indent="-476250"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t>Optimizing</a:t>
            </a:r>
            <a:r>
              <a:rPr lang="en-US" altLang="en-US" sz="2400"/>
              <a:t> flow of:</a:t>
            </a:r>
          </a:p>
          <a:p>
            <a:pPr eaLnBrk="1" hangingPunct="1"/>
            <a:endParaRPr lang="en-US" altLang="en-US" sz="1400"/>
          </a:p>
          <a:p>
            <a:pPr eaLnBrk="1" hangingPunct="1">
              <a:buFontTx/>
              <a:buChar char="•"/>
            </a:pPr>
            <a:r>
              <a:rPr lang="en-US" altLang="en-US" sz="2400"/>
              <a:t>Offerings</a:t>
            </a:r>
          </a:p>
          <a:p>
            <a:pPr eaLnBrk="1" hangingPunct="1">
              <a:buFontTx/>
              <a:buChar char="•"/>
            </a:pPr>
            <a:r>
              <a:rPr lang="en-US" altLang="en-US" sz="2400"/>
              <a:t>Processes</a:t>
            </a:r>
          </a:p>
          <a:p>
            <a:pPr eaLnBrk="1" hangingPunct="1">
              <a:buFontTx/>
              <a:buChar char="•"/>
            </a:pPr>
            <a:r>
              <a:rPr lang="en-US" altLang="en-US" sz="2400"/>
              <a:t>Resources </a:t>
            </a:r>
            <a:br>
              <a:rPr lang="en-US" altLang="en-US" sz="2400"/>
            </a:br>
            <a:r>
              <a:rPr lang="en-US" altLang="en-US" sz="2400"/>
              <a:t>(tangible and intangible)</a:t>
            </a:r>
          </a:p>
          <a:p>
            <a:pPr eaLnBrk="1" hangingPunct="1"/>
            <a:endParaRPr lang="en-US" altLang="en-US" sz="2400"/>
          </a:p>
        </p:txBody>
      </p:sp>
      <p:sp>
        <p:nvSpPr>
          <p:cNvPr id="16392" name="Text Box 174">
            <a:extLst>
              <a:ext uri="{FF2B5EF4-FFF2-40B4-BE49-F238E27FC236}">
                <a16:creationId xmlns:a16="http://schemas.microsoft.com/office/drawing/2014/main" id="{7985BEB2-2B1C-467D-A582-FC32B7F33A56}"/>
              </a:ext>
            </a:extLst>
          </p:cNvPr>
          <p:cNvSpPr txBox="1">
            <a:spLocks noChangeArrowheads="1"/>
          </p:cNvSpPr>
          <p:nvPr/>
        </p:nvSpPr>
        <p:spPr bwMode="auto">
          <a:xfrm>
            <a:off x="2181225" y="4876800"/>
            <a:ext cx="790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a:t>Money</a:t>
            </a:r>
          </a:p>
        </p:txBody>
      </p:sp>
      <p:sp>
        <p:nvSpPr>
          <p:cNvPr id="16393" name="Line 175">
            <a:extLst>
              <a:ext uri="{FF2B5EF4-FFF2-40B4-BE49-F238E27FC236}">
                <a16:creationId xmlns:a16="http://schemas.microsoft.com/office/drawing/2014/main" id="{1E5DDA4B-116B-4EBD-8182-76D6147289C5}"/>
              </a:ext>
            </a:extLst>
          </p:cNvPr>
          <p:cNvSpPr>
            <a:spLocks noChangeShapeType="1"/>
          </p:cNvSpPr>
          <p:nvPr/>
        </p:nvSpPr>
        <p:spPr bwMode="auto">
          <a:xfrm flipH="1">
            <a:off x="1516063" y="5045075"/>
            <a:ext cx="442912" cy="0"/>
          </a:xfrm>
          <a:prstGeom prst="line">
            <a:avLst/>
          </a:prstGeom>
          <a:noFill/>
          <a:ln w="190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6394" name="Line 176">
            <a:extLst>
              <a:ext uri="{FF2B5EF4-FFF2-40B4-BE49-F238E27FC236}">
                <a16:creationId xmlns:a16="http://schemas.microsoft.com/office/drawing/2014/main" id="{798377F4-32C3-4973-A67F-E1558498FD01}"/>
              </a:ext>
            </a:extLst>
          </p:cNvPr>
          <p:cNvSpPr>
            <a:spLocks noChangeShapeType="1"/>
          </p:cNvSpPr>
          <p:nvPr/>
        </p:nvSpPr>
        <p:spPr bwMode="auto">
          <a:xfrm flipH="1">
            <a:off x="3557588" y="5060950"/>
            <a:ext cx="442912" cy="0"/>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6395" name="Text Box 177">
            <a:extLst>
              <a:ext uri="{FF2B5EF4-FFF2-40B4-BE49-F238E27FC236}">
                <a16:creationId xmlns:a16="http://schemas.microsoft.com/office/drawing/2014/main" id="{091CB0A3-9109-4997-8FFB-0C273A8893AE}"/>
              </a:ext>
            </a:extLst>
          </p:cNvPr>
          <p:cNvSpPr txBox="1">
            <a:spLocks noChangeArrowheads="1"/>
          </p:cNvSpPr>
          <p:nvPr/>
        </p:nvSpPr>
        <p:spPr bwMode="auto">
          <a:xfrm>
            <a:off x="4222750" y="4876800"/>
            <a:ext cx="3321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a:t>other types of business objects</a:t>
            </a:r>
          </a:p>
        </p:txBody>
      </p:sp>
      <p:sp>
        <p:nvSpPr>
          <p:cNvPr id="16396" name="Text Box 178">
            <a:extLst>
              <a:ext uri="{FF2B5EF4-FFF2-40B4-BE49-F238E27FC236}">
                <a16:creationId xmlns:a16="http://schemas.microsoft.com/office/drawing/2014/main" id="{8D3B81C2-9131-4720-AF4E-6B97D914ADE1}"/>
              </a:ext>
            </a:extLst>
          </p:cNvPr>
          <p:cNvSpPr txBox="1">
            <a:spLocks noChangeArrowheads="1"/>
          </p:cNvSpPr>
          <p:nvPr/>
        </p:nvSpPr>
        <p:spPr bwMode="auto">
          <a:xfrm>
            <a:off x="1295400" y="5410200"/>
            <a:ext cx="762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476250" indent="-476250"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a:t>Increasing / reducing / redirecting the flow on the map.</a:t>
            </a:r>
          </a:p>
          <a:p>
            <a:pPr eaLnBrk="1" hangingPunct="1"/>
            <a:r>
              <a:rPr lang="en-US" altLang="en-US" sz="2400"/>
              <a:t>Leads to new options for doing business.</a:t>
            </a:r>
          </a:p>
        </p:txBody>
      </p:sp>
      <p:pic>
        <p:nvPicPr>
          <p:cNvPr id="16397" name="Picture 182">
            <a:extLst>
              <a:ext uri="{FF2B5EF4-FFF2-40B4-BE49-F238E27FC236}">
                <a16:creationId xmlns:a16="http://schemas.microsoft.com/office/drawing/2014/main" id="{898048B8-6706-4576-BEE6-2D3C77A2D2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2">
            <a:extLst>
              <a:ext uri="{FF2B5EF4-FFF2-40B4-BE49-F238E27FC236}">
                <a16:creationId xmlns:a16="http://schemas.microsoft.com/office/drawing/2014/main" id="{D80B31C7-3CCF-4BB7-8E4E-17737D65A661}"/>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DA81E2C0-8EC7-4290-A5B4-33CC9C54BC67}" type="slidenum">
              <a:rPr lang="de-CH" altLang="en-US" sz="1000"/>
              <a:pPr/>
              <a:t>15</a:t>
            </a:fld>
            <a:endParaRPr lang="de-CH" altLang="en-US" sz="1000"/>
          </a:p>
        </p:txBody>
      </p:sp>
      <p:sp>
        <p:nvSpPr>
          <p:cNvPr id="17411" name="Datumsplatzhalter 3">
            <a:extLst>
              <a:ext uri="{FF2B5EF4-FFF2-40B4-BE49-F238E27FC236}">
                <a16:creationId xmlns:a16="http://schemas.microsoft.com/office/drawing/2014/main" id="{6FEA8D59-996A-4B57-865E-8EC0BDDE43AC}"/>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7412" name="Fußzeilenplatzhalter 4">
            <a:extLst>
              <a:ext uri="{FF2B5EF4-FFF2-40B4-BE49-F238E27FC236}">
                <a16:creationId xmlns:a16="http://schemas.microsoft.com/office/drawing/2014/main" id="{A4C5C4A4-3404-4DE8-B2BC-2D94D8C2861D}"/>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17413" name="Group 2">
            <a:extLst>
              <a:ext uri="{FF2B5EF4-FFF2-40B4-BE49-F238E27FC236}">
                <a16:creationId xmlns:a16="http://schemas.microsoft.com/office/drawing/2014/main" id="{7ABA581C-F141-4D26-82E7-58F6FC02626B}"/>
              </a:ext>
            </a:extLst>
          </p:cNvPr>
          <p:cNvGrpSpPr>
            <a:grpSpLocks/>
          </p:cNvGrpSpPr>
          <p:nvPr/>
        </p:nvGrpSpPr>
        <p:grpSpPr bwMode="auto">
          <a:xfrm>
            <a:off x="5768975" y="1600200"/>
            <a:ext cx="2003425" cy="3962400"/>
            <a:chOff x="3634" y="1008"/>
            <a:chExt cx="1262" cy="2496"/>
          </a:xfrm>
        </p:grpSpPr>
        <p:sp>
          <p:nvSpPr>
            <p:cNvPr id="200707" name="AutoShape 3">
              <a:extLst>
                <a:ext uri="{FF2B5EF4-FFF2-40B4-BE49-F238E27FC236}">
                  <a16:creationId xmlns:a16="http://schemas.microsoft.com/office/drawing/2014/main" id="{71D7133B-081B-4B3E-8117-733F0AA1673C}"/>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And now?</a:t>
              </a:r>
            </a:p>
          </p:txBody>
        </p:sp>
        <p:sp>
          <p:nvSpPr>
            <p:cNvPr id="17424" name="Text Box 4">
              <a:extLst>
                <a:ext uri="{FF2B5EF4-FFF2-40B4-BE49-F238E27FC236}">
                  <a16:creationId xmlns:a16="http://schemas.microsoft.com/office/drawing/2014/main" id="{46104466-3047-4B20-BA9A-203FF3349581}"/>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3.</a:t>
              </a:r>
            </a:p>
          </p:txBody>
        </p:sp>
      </p:grpSp>
      <p:grpSp>
        <p:nvGrpSpPr>
          <p:cNvPr id="17414" name="Group 5">
            <a:extLst>
              <a:ext uri="{FF2B5EF4-FFF2-40B4-BE49-F238E27FC236}">
                <a16:creationId xmlns:a16="http://schemas.microsoft.com/office/drawing/2014/main" id="{C5BD6EB4-62D7-4319-B792-5E950F7AD827}"/>
              </a:ext>
            </a:extLst>
          </p:cNvPr>
          <p:cNvGrpSpPr>
            <a:grpSpLocks/>
          </p:cNvGrpSpPr>
          <p:nvPr/>
        </p:nvGrpSpPr>
        <p:grpSpPr bwMode="auto">
          <a:xfrm>
            <a:off x="1066800" y="1600200"/>
            <a:ext cx="2003425" cy="3962400"/>
            <a:chOff x="672" y="1008"/>
            <a:chExt cx="1262" cy="2496"/>
          </a:xfrm>
        </p:grpSpPr>
        <p:sp>
          <p:nvSpPr>
            <p:cNvPr id="200710" name="AutoShape 6">
              <a:extLst>
                <a:ext uri="{FF2B5EF4-FFF2-40B4-BE49-F238E27FC236}">
                  <a16:creationId xmlns:a16="http://schemas.microsoft.com/office/drawing/2014/main" id="{ACEB9748-7672-4915-AEFC-45E99920DBDD}"/>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defRPr/>
              </a:pPr>
              <a:r>
                <a:rPr lang="en-US" altLang="en-US" sz="2000" b="1">
                  <a:latin typeface="Arial" charset="0"/>
                </a:rPr>
                <a:t>Structuring </a:t>
              </a:r>
              <a:br>
                <a:rPr lang="en-US" altLang="en-US" sz="2000" b="1">
                  <a:latin typeface="Arial" charset="0"/>
                </a:rPr>
              </a:br>
              <a:r>
                <a:rPr lang="en-US" altLang="en-US" sz="2000" b="1">
                  <a:latin typeface="Arial" charset="0"/>
                </a:rPr>
                <a:t>the elements </a:t>
              </a:r>
              <a:br>
                <a:rPr lang="en-US" altLang="en-US" sz="2000" b="1">
                  <a:latin typeface="Arial" charset="0"/>
                </a:rPr>
              </a:br>
              <a:r>
                <a:rPr lang="en-US" altLang="en-US" sz="2000" b="1">
                  <a:latin typeface="Arial" charset="0"/>
                </a:rPr>
                <a:t>of an </a:t>
              </a:r>
              <a:br>
                <a:rPr lang="en-US" altLang="en-US" sz="2000" b="1">
                  <a:latin typeface="Arial" charset="0"/>
                </a:rPr>
              </a:br>
              <a:r>
                <a:rPr lang="en-US" altLang="en-US" sz="2000" b="1">
                  <a:latin typeface="Arial" charset="0"/>
                </a:rPr>
                <a:t>enterprise.</a:t>
              </a:r>
            </a:p>
          </p:txBody>
        </p:sp>
        <p:sp>
          <p:nvSpPr>
            <p:cNvPr id="17422" name="Text Box 7">
              <a:extLst>
                <a:ext uri="{FF2B5EF4-FFF2-40B4-BE49-F238E27FC236}">
                  <a16:creationId xmlns:a16="http://schemas.microsoft.com/office/drawing/2014/main" id="{593FCD34-776A-4665-A030-9EEC8C80918F}"/>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1.</a:t>
              </a:r>
            </a:p>
          </p:txBody>
        </p:sp>
      </p:grpSp>
      <p:grpSp>
        <p:nvGrpSpPr>
          <p:cNvPr id="17415" name="Group 8">
            <a:extLst>
              <a:ext uri="{FF2B5EF4-FFF2-40B4-BE49-F238E27FC236}">
                <a16:creationId xmlns:a16="http://schemas.microsoft.com/office/drawing/2014/main" id="{6C791EB9-6CCE-460E-A0A6-829225F644B5}"/>
              </a:ext>
            </a:extLst>
          </p:cNvPr>
          <p:cNvGrpSpPr>
            <a:grpSpLocks/>
          </p:cNvGrpSpPr>
          <p:nvPr/>
        </p:nvGrpSpPr>
        <p:grpSpPr bwMode="auto">
          <a:xfrm>
            <a:off x="3417888" y="1600200"/>
            <a:ext cx="2003425" cy="3962400"/>
            <a:chOff x="2153" y="1008"/>
            <a:chExt cx="1262" cy="2496"/>
          </a:xfrm>
        </p:grpSpPr>
        <p:sp>
          <p:nvSpPr>
            <p:cNvPr id="200713" name="AutoShape 9">
              <a:extLst>
                <a:ext uri="{FF2B5EF4-FFF2-40B4-BE49-F238E27FC236}">
                  <a16:creationId xmlns:a16="http://schemas.microsoft.com/office/drawing/2014/main" id="{ABA950A6-974F-4AD6-8048-A04702A6ADD8}"/>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Quantifying means.</a:t>
              </a:r>
            </a:p>
          </p:txBody>
        </p:sp>
        <p:sp>
          <p:nvSpPr>
            <p:cNvPr id="17420" name="Text Box 10">
              <a:extLst>
                <a:ext uri="{FF2B5EF4-FFF2-40B4-BE49-F238E27FC236}">
                  <a16:creationId xmlns:a16="http://schemas.microsoft.com/office/drawing/2014/main" id="{E51DB248-F02D-4ABF-A603-3FA1C6F8F4C7}"/>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2.</a:t>
              </a:r>
            </a:p>
          </p:txBody>
        </p:sp>
      </p:grpSp>
      <p:sp>
        <p:nvSpPr>
          <p:cNvPr id="17416" name="Rectangle 11">
            <a:extLst>
              <a:ext uri="{FF2B5EF4-FFF2-40B4-BE49-F238E27FC236}">
                <a16:creationId xmlns:a16="http://schemas.microsoft.com/office/drawing/2014/main" id="{03B68993-2A0E-4835-AA6E-53FA21344651}"/>
              </a:ext>
            </a:extLst>
          </p:cNvPr>
          <p:cNvSpPr>
            <a:spLocks noGrp="1" noChangeArrowheads="1"/>
          </p:cNvSpPr>
          <p:nvPr>
            <p:ph type="title"/>
          </p:nvPr>
        </p:nvSpPr>
        <p:spPr>
          <a:xfrm>
            <a:off x="609600" y="381000"/>
            <a:ext cx="7772400" cy="609600"/>
          </a:xfrm>
          <a:noFill/>
        </p:spPr>
        <p:txBody>
          <a:bodyPr tIns="0" bIns="0" anchor="ctr"/>
          <a:lstStyle/>
          <a:p>
            <a:pPr eaLnBrk="1" hangingPunct="1"/>
            <a:r>
              <a:rPr lang="de-CH" altLang="en-US">
                <a:solidFill>
                  <a:schemeClr val="tx1"/>
                </a:solidFill>
              </a:rPr>
              <a:t>Applications</a:t>
            </a:r>
            <a:endParaRPr lang="en-US" altLang="en-US">
              <a:solidFill>
                <a:schemeClr val="tx1"/>
              </a:solidFill>
            </a:endParaRPr>
          </a:p>
        </p:txBody>
      </p:sp>
      <p:sp>
        <p:nvSpPr>
          <p:cNvPr id="17417" name="Rectangle 13">
            <a:extLst>
              <a:ext uri="{FF2B5EF4-FFF2-40B4-BE49-F238E27FC236}">
                <a16:creationId xmlns:a16="http://schemas.microsoft.com/office/drawing/2014/main" id="{E77857E1-415D-4CD2-9D92-67CA8D9E0549}"/>
              </a:ext>
            </a:extLst>
          </p:cNvPr>
          <p:cNvSpPr>
            <a:spLocks noChangeArrowheads="1"/>
          </p:cNvSpPr>
          <p:nvPr/>
        </p:nvSpPr>
        <p:spPr bwMode="auto">
          <a:xfrm>
            <a:off x="381000" y="1295400"/>
            <a:ext cx="2819400" cy="4648200"/>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7418" name="Rectangle 12">
            <a:extLst>
              <a:ext uri="{FF2B5EF4-FFF2-40B4-BE49-F238E27FC236}">
                <a16:creationId xmlns:a16="http://schemas.microsoft.com/office/drawing/2014/main" id="{EBB89FAF-A832-4DD1-806B-2E1F3273179D}"/>
              </a:ext>
            </a:extLst>
          </p:cNvPr>
          <p:cNvSpPr>
            <a:spLocks noChangeArrowheads="1"/>
          </p:cNvSpPr>
          <p:nvPr/>
        </p:nvSpPr>
        <p:spPr bwMode="auto">
          <a:xfrm>
            <a:off x="5562600" y="1295400"/>
            <a:ext cx="2819400" cy="4876800"/>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Tree>
  </p:cSld>
  <p:clrMapOvr>
    <a:masterClrMapping/>
  </p:clrMapOvr>
  <p:transition>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4">
            <a:extLst>
              <a:ext uri="{FF2B5EF4-FFF2-40B4-BE49-F238E27FC236}">
                <a16:creationId xmlns:a16="http://schemas.microsoft.com/office/drawing/2014/main" id="{800F3780-DD5F-46C6-87A8-FB506104A023}"/>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C05BA24C-0801-4E99-8B68-1888F9C95E90}" type="slidenum">
              <a:rPr lang="de-CH" altLang="en-US" sz="1000"/>
              <a:pPr/>
              <a:t>16</a:t>
            </a:fld>
            <a:endParaRPr lang="de-CH" altLang="en-US" sz="1000"/>
          </a:p>
        </p:txBody>
      </p:sp>
      <p:sp>
        <p:nvSpPr>
          <p:cNvPr id="18435" name="Datumsplatzhalter 5">
            <a:extLst>
              <a:ext uri="{FF2B5EF4-FFF2-40B4-BE49-F238E27FC236}">
                <a16:creationId xmlns:a16="http://schemas.microsoft.com/office/drawing/2014/main" id="{4A1F4EFB-7BCB-41B0-9630-9116BAB59438}"/>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8436" name="Fußzeilenplatzhalter 6">
            <a:extLst>
              <a:ext uri="{FF2B5EF4-FFF2-40B4-BE49-F238E27FC236}">
                <a16:creationId xmlns:a16="http://schemas.microsoft.com/office/drawing/2014/main" id="{112B7404-EACD-4E36-A642-29037F8A4040}"/>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8437" name="Rectangle 4">
            <a:extLst>
              <a:ext uri="{FF2B5EF4-FFF2-40B4-BE49-F238E27FC236}">
                <a16:creationId xmlns:a16="http://schemas.microsoft.com/office/drawing/2014/main" id="{FA37E655-78B8-4133-9208-45A6E64282CB}"/>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Quantifying means</a:t>
            </a:r>
          </a:p>
        </p:txBody>
      </p:sp>
      <p:sp>
        <p:nvSpPr>
          <p:cNvPr id="18438" name="Text Box 72">
            <a:extLst>
              <a:ext uri="{FF2B5EF4-FFF2-40B4-BE49-F238E27FC236}">
                <a16:creationId xmlns:a16="http://schemas.microsoft.com/office/drawing/2014/main" id="{CF1C5CA3-5262-4E37-9D28-18113F40D911}"/>
              </a:ext>
            </a:extLst>
          </p:cNvPr>
          <p:cNvSpPr txBox="1">
            <a:spLocks noChangeArrowheads="1"/>
          </p:cNvSpPr>
          <p:nvPr/>
        </p:nvSpPr>
        <p:spPr bwMode="auto">
          <a:xfrm>
            <a:off x="2819400" y="57912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000"/>
              <a:t>Absolute metrics are metrics with an agreed/normed standard from a Standardization Organization.</a:t>
            </a:r>
          </a:p>
          <a:p>
            <a:pPr eaLnBrk="1" hangingPunct="1"/>
            <a:r>
              <a:rPr lang="en-US" altLang="en-US" sz="1000"/>
              <a:t>Before they became "agreed absolute metrics" they were nonagreed relative metrics.</a:t>
            </a:r>
          </a:p>
        </p:txBody>
      </p:sp>
      <p:sp>
        <p:nvSpPr>
          <p:cNvPr id="18439" name="Text Box 73">
            <a:extLst>
              <a:ext uri="{FF2B5EF4-FFF2-40B4-BE49-F238E27FC236}">
                <a16:creationId xmlns:a16="http://schemas.microsoft.com/office/drawing/2014/main" id="{23BA32CF-9EE5-41B3-B95F-C959A7725E2B}"/>
              </a:ext>
            </a:extLst>
          </p:cNvPr>
          <p:cNvSpPr txBox="1">
            <a:spLocks noChangeArrowheads="1"/>
          </p:cNvSpPr>
          <p:nvPr/>
        </p:nvSpPr>
        <p:spPr bwMode="auto">
          <a:xfrm>
            <a:off x="2819400" y="3108325"/>
            <a:ext cx="5575300"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457200" indent="-457200" eaLnBrk="0" hangingPunct="0">
              <a:defRPr sz="1600">
                <a:solidFill>
                  <a:schemeClr val="tx1"/>
                </a:solidFill>
                <a:latin typeface="Arial" panose="020B0604020202020204" pitchFamily="34" charset="0"/>
              </a:defRPr>
            </a:lvl1pPr>
            <a:lvl2pPr marL="914400" indent="-457200" eaLnBrk="0" hangingPunct="0">
              <a:defRPr sz="1600">
                <a:solidFill>
                  <a:schemeClr val="tx1"/>
                </a:solidFill>
                <a:latin typeface="Arial" panose="020B0604020202020204" pitchFamily="34" charset="0"/>
              </a:defRPr>
            </a:lvl2pPr>
            <a:lvl3pPr marL="1371600" indent="-457200" eaLnBrk="0" hangingPunct="0">
              <a:defRPr sz="1600">
                <a:solidFill>
                  <a:schemeClr val="tx1"/>
                </a:solidFill>
                <a:latin typeface="Arial" panose="020B0604020202020204" pitchFamily="34" charset="0"/>
              </a:defRPr>
            </a:lvl3pPr>
            <a:lvl4pPr marL="1828800" indent="-457200" eaLnBrk="0" hangingPunct="0">
              <a:defRPr sz="1600">
                <a:solidFill>
                  <a:schemeClr val="tx1"/>
                </a:solidFill>
                <a:latin typeface="Arial" panose="020B0604020202020204" pitchFamily="34" charset="0"/>
              </a:defRPr>
            </a:lvl4pPr>
            <a:lvl5pPr marL="2286000" indent="-457200" eaLnBrk="0" hangingPunct="0">
              <a:defRPr sz="1600">
                <a:solidFill>
                  <a:schemeClr val="tx1"/>
                </a:solidFill>
                <a:latin typeface="Arial" panose="020B0604020202020204" pitchFamily="34" charset="0"/>
              </a:defRPr>
            </a:lvl5pPr>
            <a:lvl6pPr marL="2743200" indent="-457200" eaLnBrk="0" fontAlgn="base" hangingPunct="0">
              <a:spcBef>
                <a:spcPct val="0"/>
              </a:spcBef>
              <a:spcAft>
                <a:spcPct val="0"/>
              </a:spcAft>
              <a:defRPr sz="1600">
                <a:solidFill>
                  <a:schemeClr val="tx1"/>
                </a:solidFill>
                <a:latin typeface="Arial" panose="020B0604020202020204" pitchFamily="34" charset="0"/>
              </a:defRPr>
            </a:lvl6pPr>
            <a:lvl7pPr marL="3200400" indent="-457200" eaLnBrk="0" fontAlgn="base" hangingPunct="0">
              <a:spcBef>
                <a:spcPct val="0"/>
              </a:spcBef>
              <a:spcAft>
                <a:spcPct val="0"/>
              </a:spcAft>
              <a:defRPr sz="1600">
                <a:solidFill>
                  <a:schemeClr val="tx1"/>
                </a:solidFill>
                <a:latin typeface="Arial" panose="020B0604020202020204" pitchFamily="34" charset="0"/>
              </a:defRPr>
            </a:lvl7pPr>
            <a:lvl8pPr marL="3657600" indent="-457200" eaLnBrk="0" fontAlgn="base" hangingPunct="0">
              <a:spcBef>
                <a:spcPct val="0"/>
              </a:spcBef>
              <a:spcAft>
                <a:spcPct val="0"/>
              </a:spcAft>
              <a:defRPr sz="1600">
                <a:solidFill>
                  <a:schemeClr val="tx1"/>
                </a:solidFill>
                <a:latin typeface="Arial" panose="020B0604020202020204" pitchFamily="34" charset="0"/>
              </a:defRPr>
            </a:lvl8pPr>
            <a:lvl9pPr marL="411480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Aft>
                <a:spcPct val="50000"/>
              </a:spcAft>
            </a:pPr>
            <a:r>
              <a:rPr lang="en-US" altLang="en-US" sz="2000"/>
              <a:t>Types of metrics:</a:t>
            </a:r>
          </a:p>
          <a:p>
            <a:pPr eaLnBrk="1" hangingPunct="1">
              <a:spcAft>
                <a:spcPct val="50000"/>
              </a:spcAft>
              <a:buFontTx/>
              <a:buAutoNum type="alphaLcParenR"/>
            </a:pPr>
            <a:r>
              <a:rPr lang="en-US" altLang="en-US" sz="2000"/>
              <a:t>Subjective metrics</a:t>
            </a:r>
            <a:br>
              <a:rPr lang="en-US" altLang="en-US" sz="2000"/>
            </a:br>
            <a:r>
              <a:rPr lang="en-US" altLang="en-US" sz="2000"/>
              <a:t>References to subjective impressions.</a:t>
            </a:r>
          </a:p>
          <a:p>
            <a:pPr eaLnBrk="1" hangingPunct="1">
              <a:spcAft>
                <a:spcPct val="50000"/>
              </a:spcAft>
              <a:buFontTx/>
              <a:buAutoNum type="alphaLcParenR"/>
            </a:pPr>
            <a:r>
              <a:rPr lang="en-US" altLang="en-US" sz="2000"/>
              <a:t>Relative metrics</a:t>
            </a:r>
            <a:br>
              <a:rPr lang="en-US" altLang="en-US" sz="2000"/>
            </a:br>
            <a:r>
              <a:rPr lang="en-US" altLang="en-US" sz="2000"/>
              <a:t>References to a nonagreed numerical base.</a:t>
            </a:r>
          </a:p>
          <a:p>
            <a:pPr eaLnBrk="1" hangingPunct="1">
              <a:spcAft>
                <a:spcPct val="50000"/>
              </a:spcAft>
              <a:buFontTx/>
              <a:buAutoNum type="alphaLcParenR"/>
            </a:pPr>
            <a:r>
              <a:rPr lang="en-US" altLang="en-US" sz="2000"/>
              <a:t>Absolute metrics</a:t>
            </a:r>
            <a:br>
              <a:rPr lang="en-US" altLang="en-US" sz="2000"/>
            </a:br>
            <a:r>
              <a:rPr lang="en-US" altLang="en-US" sz="2000"/>
              <a:t>Relation to an agreed numerical standard.</a:t>
            </a:r>
          </a:p>
        </p:txBody>
      </p:sp>
      <p:sp>
        <p:nvSpPr>
          <p:cNvPr id="18440" name="Text Box 74">
            <a:extLst>
              <a:ext uri="{FF2B5EF4-FFF2-40B4-BE49-F238E27FC236}">
                <a16:creationId xmlns:a16="http://schemas.microsoft.com/office/drawing/2014/main" id="{01B28051-F381-4C15-97AE-B8E6BA0266C0}"/>
              </a:ext>
            </a:extLst>
          </p:cNvPr>
          <p:cNvSpPr txBox="1">
            <a:spLocks noChangeArrowheads="1"/>
          </p:cNvSpPr>
          <p:nvPr/>
        </p:nvSpPr>
        <p:spPr bwMode="auto">
          <a:xfrm>
            <a:off x="744538" y="1477963"/>
            <a:ext cx="26844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457200" indent="-457200" eaLnBrk="0" hangingPunct="0">
              <a:defRPr sz="1600">
                <a:solidFill>
                  <a:schemeClr val="tx1"/>
                </a:solidFill>
                <a:latin typeface="Arial" panose="020B0604020202020204" pitchFamily="34" charset="0"/>
              </a:defRPr>
            </a:lvl1pPr>
            <a:lvl2pPr marL="914400" indent="-457200" eaLnBrk="0" hangingPunct="0">
              <a:defRPr sz="1600">
                <a:solidFill>
                  <a:schemeClr val="tx1"/>
                </a:solidFill>
                <a:latin typeface="Arial" panose="020B0604020202020204" pitchFamily="34" charset="0"/>
              </a:defRPr>
            </a:lvl2pPr>
            <a:lvl3pPr marL="1371600" indent="-457200" eaLnBrk="0" hangingPunct="0">
              <a:defRPr sz="1600">
                <a:solidFill>
                  <a:schemeClr val="tx1"/>
                </a:solidFill>
                <a:latin typeface="Arial" panose="020B0604020202020204" pitchFamily="34" charset="0"/>
              </a:defRPr>
            </a:lvl3pPr>
            <a:lvl4pPr marL="1828800" indent="-457200" eaLnBrk="0" hangingPunct="0">
              <a:defRPr sz="1600">
                <a:solidFill>
                  <a:schemeClr val="tx1"/>
                </a:solidFill>
                <a:latin typeface="Arial" panose="020B0604020202020204" pitchFamily="34" charset="0"/>
              </a:defRPr>
            </a:lvl4pPr>
            <a:lvl5pPr marL="2286000" indent="-457200" eaLnBrk="0" hangingPunct="0">
              <a:defRPr sz="1600">
                <a:solidFill>
                  <a:schemeClr val="tx1"/>
                </a:solidFill>
                <a:latin typeface="Arial" panose="020B0604020202020204" pitchFamily="34" charset="0"/>
              </a:defRPr>
            </a:lvl5pPr>
            <a:lvl6pPr marL="2743200" indent="-457200" eaLnBrk="0" fontAlgn="base" hangingPunct="0">
              <a:spcBef>
                <a:spcPct val="0"/>
              </a:spcBef>
              <a:spcAft>
                <a:spcPct val="0"/>
              </a:spcAft>
              <a:defRPr sz="1600">
                <a:solidFill>
                  <a:schemeClr val="tx1"/>
                </a:solidFill>
                <a:latin typeface="Arial" panose="020B0604020202020204" pitchFamily="34" charset="0"/>
              </a:defRPr>
            </a:lvl6pPr>
            <a:lvl7pPr marL="3200400" indent="-457200" eaLnBrk="0" fontAlgn="base" hangingPunct="0">
              <a:spcBef>
                <a:spcPct val="0"/>
              </a:spcBef>
              <a:spcAft>
                <a:spcPct val="0"/>
              </a:spcAft>
              <a:defRPr sz="1600">
                <a:solidFill>
                  <a:schemeClr val="tx1"/>
                </a:solidFill>
                <a:latin typeface="Arial" panose="020B0604020202020204" pitchFamily="34" charset="0"/>
              </a:defRPr>
            </a:lvl7pPr>
            <a:lvl8pPr marL="3657600" indent="-457200" eaLnBrk="0" fontAlgn="base" hangingPunct="0">
              <a:spcBef>
                <a:spcPct val="0"/>
              </a:spcBef>
              <a:spcAft>
                <a:spcPct val="0"/>
              </a:spcAft>
              <a:defRPr sz="1600">
                <a:solidFill>
                  <a:schemeClr val="tx1"/>
                </a:solidFill>
                <a:latin typeface="Arial" panose="020B0604020202020204" pitchFamily="34" charset="0"/>
              </a:defRPr>
            </a:lvl8pPr>
            <a:lvl9pPr marL="411480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Aft>
                <a:spcPct val="50000"/>
              </a:spcAft>
            </a:pPr>
            <a:r>
              <a:rPr lang="en-US" altLang="en-US" sz="2000"/>
              <a:t>Types of objects:</a:t>
            </a:r>
          </a:p>
          <a:p>
            <a:pPr eaLnBrk="1" hangingPunct="1">
              <a:spcAft>
                <a:spcPct val="50000"/>
              </a:spcAft>
              <a:buFontTx/>
              <a:buAutoNum type="alphaLcParenR"/>
            </a:pPr>
            <a:r>
              <a:rPr lang="en-US" altLang="en-US" sz="2000"/>
              <a:t>Tangible objects.</a:t>
            </a:r>
          </a:p>
          <a:p>
            <a:pPr eaLnBrk="1" hangingPunct="1">
              <a:spcAft>
                <a:spcPct val="50000"/>
              </a:spcAft>
              <a:buFontTx/>
              <a:buAutoNum type="alphaLcParenR"/>
            </a:pPr>
            <a:r>
              <a:rPr lang="en-US" altLang="en-US" sz="2000"/>
              <a:t>Intangible objects.</a:t>
            </a:r>
          </a:p>
        </p:txBody>
      </p:sp>
      <p:grpSp>
        <p:nvGrpSpPr>
          <p:cNvPr id="18441" name="Group 79">
            <a:extLst>
              <a:ext uri="{FF2B5EF4-FFF2-40B4-BE49-F238E27FC236}">
                <a16:creationId xmlns:a16="http://schemas.microsoft.com/office/drawing/2014/main" id="{FAB5BB93-69BC-402B-8A04-5E0416E88A11}"/>
              </a:ext>
            </a:extLst>
          </p:cNvPr>
          <p:cNvGrpSpPr>
            <a:grpSpLocks/>
          </p:cNvGrpSpPr>
          <p:nvPr/>
        </p:nvGrpSpPr>
        <p:grpSpPr bwMode="auto">
          <a:xfrm>
            <a:off x="8001000" y="239713"/>
            <a:ext cx="990600" cy="598487"/>
            <a:chOff x="5040" y="151"/>
            <a:chExt cx="624" cy="377"/>
          </a:xfrm>
        </p:grpSpPr>
        <p:pic>
          <p:nvPicPr>
            <p:cNvPr id="18442" name="Picture 76">
              <a:extLst>
                <a:ext uri="{FF2B5EF4-FFF2-40B4-BE49-F238E27FC236}">
                  <a16:creationId xmlns:a16="http://schemas.microsoft.com/office/drawing/2014/main" id="{527E86E2-AFA5-4CD7-BD7B-8015ADBB38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43" name="Rectangle 77">
              <a:extLst>
                <a:ext uri="{FF2B5EF4-FFF2-40B4-BE49-F238E27FC236}">
                  <a16:creationId xmlns:a16="http://schemas.microsoft.com/office/drawing/2014/main" id="{FED549B7-88B4-4CC4-A430-88E42CE4CC29}"/>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8444" name="Rectangle 78">
              <a:extLst>
                <a:ext uri="{FF2B5EF4-FFF2-40B4-BE49-F238E27FC236}">
                  <a16:creationId xmlns:a16="http://schemas.microsoft.com/office/drawing/2014/main" id="{21E30D83-3FF1-400C-9A8E-51A67F333BF2}"/>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4">
            <a:extLst>
              <a:ext uri="{FF2B5EF4-FFF2-40B4-BE49-F238E27FC236}">
                <a16:creationId xmlns:a16="http://schemas.microsoft.com/office/drawing/2014/main" id="{1042BF5E-773E-4A98-92E8-842FF54E857F}"/>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80AF6B19-7FD3-44B7-BA83-FF7AAF7BB538}" type="slidenum">
              <a:rPr lang="de-CH" altLang="en-US" sz="1000"/>
              <a:pPr/>
              <a:t>17</a:t>
            </a:fld>
            <a:endParaRPr lang="de-CH" altLang="en-US" sz="1000"/>
          </a:p>
        </p:txBody>
      </p:sp>
      <p:sp>
        <p:nvSpPr>
          <p:cNvPr id="19459" name="Datumsplatzhalter 5">
            <a:extLst>
              <a:ext uri="{FF2B5EF4-FFF2-40B4-BE49-F238E27FC236}">
                <a16:creationId xmlns:a16="http://schemas.microsoft.com/office/drawing/2014/main" id="{1BA900B6-669D-4EEB-93A8-6FCD03EC50C5}"/>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9460" name="Fußzeilenplatzhalter 6">
            <a:extLst>
              <a:ext uri="{FF2B5EF4-FFF2-40B4-BE49-F238E27FC236}">
                <a16:creationId xmlns:a16="http://schemas.microsoft.com/office/drawing/2014/main" id="{9106652B-2113-4581-ADD9-0FD69A87443A}"/>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23248" name="Group 16">
            <a:extLst>
              <a:ext uri="{FF2B5EF4-FFF2-40B4-BE49-F238E27FC236}">
                <a16:creationId xmlns:a16="http://schemas.microsoft.com/office/drawing/2014/main" id="{CD573D82-13F1-4719-A124-6F1EE52B6AD4}"/>
              </a:ext>
            </a:extLst>
          </p:cNvPr>
          <p:cNvGrpSpPr>
            <a:grpSpLocks/>
          </p:cNvGrpSpPr>
          <p:nvPr/>
        </p:nvGrpSpPr>
        <p:grpSpPr bwMode="auto">
          <a:xfrm>
            <a:off x="225425" y="838200"/>
            <a:ext cx="7556500" cy="5257800"/>
            <a:chOff x="142" y="528"/>
            <a:chExt cx="4760" cy="3312"/>
          </a:xfrm>
        </p:grpSpPr>
        <p:sp>
          <p:nvSpPr>
            <p:cNvPr id="19469" name="Rectangle 8">
              <a:extLst>
                <a:ext uri="{FF2B5EF4-FFF2-40B4-BE49-F238E27FC236}">
                  <a16:creationId xmlns:a16="http://schemas.microsoft.com/office/drawing/2014/main" id="{8CFD3B29-171E-48C5-A2F6-C6E9FA509757}"/>
                </a:ext>
              </a:extLst>
            </p:cNvPr>
            <p:cNvSpPr>
              <a:spLocks noChangeArrowheads="1"/>
            </p:cNvSpPr>
            <p:nvPr/>
          </p:nvSpPr>
          <p:spPr bwMode="auto">
            <a:xfrm>
              <a:off x="142" y="2504"/>
              <a:ext cx="1625" cy="678"/>
            </a:xfrm>
            <a:prstGeom prst="rect">
              <a:avLst/>
            </a:prstGeom>
            <a:solidFill>
              <a:srgbClr val="FFE1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9470" name="Rectangle 7">
              <a:extLst>
                <a:ext uri="{FF2B5EF4-FFF2-40B4-BE49-F238E27FC236}">
                  <a16:creationId xmlns:a16="http://schemas.microsoft.com/office/drawing/2014/main" id="{E2011C25-B1AF-494D-8ADA-91EF4E5934E2}"/>
                </a:ext>
              </a:extLst>
            </p:cNvPr>
            <p:cNvSpPr>
              <a:spLocks noChangeArrowheads="1"/>
            </p:cNvSpPr>
            <p:nvPr/>
          </p:nvSpPr>
          <p:spPr bwMode="auto">
            <a:xfrm>
              <a:off x="3792" y="528"/>
              <a:ext cx="1110" cy="3312"/>
            </a:xfrm>
            <a:prstGeom prst="rect">
              <a:avLst/>
            </a:prstGeom>
            <a:solidFill>
              <a:srgbClr val="FFE1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223238" name="Text Box 6">
            <a:extLst>
              <a:ext uri="{FF2B5EF4-FFF2-40B4-BE49-F238E27FC236}">
                <a16:creationId xmlns:a16="http://schemas.microsoft.com/office/drawing/2014/main" id="{5BED4FF3-0E9D-4A58-8E43-0B8ECA7D2274}"/>
              </a:ext>
            </a:extLst>
          </p:cNvPr>
          <p:cNvSpPr txBox="1">
            <a:spLocks noChangeArrowheads="1"/>
          </p:cNvSpPr>
          <p:nvPr/>
        </p:nvSpPr>
        <p:spPr bwMode="auto">
          <a:xfrm>
            <a:off x="158750" y="3276600"/>
            <a:ext cx="2736850"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400"/>
              <a:t>If you want to count and map multidimensional attributes</a:t>
            </a:r>
          </a:p>
          <a:p>
            <a:pPr algn="ctr" eaLnBrk="1" hangingPunct="1"/>
            <a:r>
              <a:rPr lang="en-US" altLang="en-US" sz="1400"/>
              <a:t>(such as the value) of an object,</a:t>
            </a:r>
          </a:p>
          <a:p>
            <a:pPr algn="ctr" eaLnBrk="1" hangingPunct="1"/>
            <a:r>
              <a:rPr lang="en-US" altLang="en-US" sz="1400"/>
              <a:t>you have to use a multidimensional metric system which shows and visualizes the chosen attributes in an understandable context.</a:t>
            </a:r>
          </a:p>
          <a:p>
            <a:pPr algn="ctr" eaLnBrk="1" hangingPunct="1"/>
            <a:endParaRPr lang="en-US" altLang="en-US" sz="1400"/>
          </a:p>
          <a:p>
            <a:pPr algn="ctr" eaLnBrk="1" hangingPunct="1"/>
            <a:r>
              <a:rPr lang="en-US" altLang="en-US" sz="1400"/>
              <a:t>Just compiling a lot of linear, unrelated metrics does not help.</a:t>
            </a:r>
          </a:p>
        </p:txBody>
      </p:sp>
      <p:sp>
        <p:nvSpPr>
          <p:cNvPr id="19463" name="Rectangle 2">
            <a:extLst>
              <a:ext uri="{FF2B5EF4-FFF2-40B4-BE49-F238E27FC236}">
                <a16:creationId xmlns:a16="http://schemas.microsoft.com/office/drawing/2014/main" id="{EC1747A2-B6AC-4EED-B6A0-92030A9E7B23}"/>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Quantifying means</a:t>
            </a:r>
          </a:p>
        </p:txBody>
      </p:sp>
      <p:graphicFrame>
        <p:nvGraphicFramePr>
          <p:cNvPr id="19464" name="Object 5">
            <a:extLst>
              <a:ext uri="{FF2B5EF4-FFF2-40B4-BE49-F238E27FC236}">
                <a16:creationId xmlns:a16="http://schemas.microsoft.com/office/drawing/2014/main" id="{533F476C-D415-4258-94E6-D7E614DE1D4C}"/>
              </a:ext>
            </a:extLst>
          </p:cNvPr>
          <p:cNvGraphicFramePr>
            <a:graphicFrameLocks noChangeAspect="1"/>
          </p:cNvGraphicFramePr>
          <p:nvPr/>
        </p:nvGraphicFramePr>
        <p:xfrm>
          <a:off x="2895600" y="1076325"/>
          <a:ext cx="4886325" cy="5505450"/>
        </p:xfrm>
        <a:graphic>
          <a:graphicData uri="http://schemas.openxmlformats.org/presentationml/2006/ole">
            <mc:AlternateContent xmlns:mc="http://schemas.openxmlformats.org/markup-compatibility/2006">
              <mc:Choice xmlns:v="urn:schemas-microsoft-com:vml" Requires="v">
                <p:oleObj spid="_x0000_s19473" name="Arbeitsblatt" r:id="rId3" imgW="4886554" imgH="5505859" progId="Excel.Sheet.8">
                  <p:embed/>
                </p:oleObj>
              </mc:Choice>
              <mc:Fallback>
                <p:oleObj name="Arbeitsblatt" r:id="rId3" imgW="4886554" imgH="5505859" progId="Excel.Shee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076325"/>
                        <a:ext cx="4886325" cy="550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9465" name="Group 11">
            <a:extLst>
              <a:ext uri="{FF2B5EF4-FFF2-40B4-BE49-F238E27FC236}">
                <a16:creationId xmlns:a16="http://schemas.microsoft.com/office/drawing/2014/main" id="{78457F69-54FD-40DD-96E9-8FB7E1E1900E}"/>
              </a:ext>
            </a:extLst>
          </p:cNvPr>
          <p:cNvGrpSpPr>
            <a:grpSpLocks/>
          </p:cNvGrpSpPr>
          <p:nvPr/>
        </p:nvGrpSpPr>
        <p:grpSpPr bwMode="auto">
          <a:xfrm>
            <a:off x="8001000" y="239713"/>
            <a:ext cx="990600" cy="598487"/>
            <a:chOff x="5040" y="151"/>
            <a:chExt cx="624" cy="377"/>
          </a:xfrm>
        </p:grpSpPr>
        <p:pic>
          <p:nvPicPr>
            <p:cNvPr id="19466" name="Picture 12">
              <a:extLst>
                <a:ext uri="{FF2B5EF4-FFF2-40B4-BE49-F238E27FC236}">
                  <a16:creationId xmlns:a16="http://schemas.microsoft.com/office/drawing/2014/main" id="{0C5144FC-9C4E-4A53-8BB8-1221336C7E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7" name="Rectangle 13">
              <a:extLst>
                <a:ext uri="{FF2B5EF4-FFF2-40B4-BE49-F238E27FC236}">
                  <a16:creationId xmlns:a16="http://schemas.microsoft.com/office/drawing/2014/main" id="{71A40A66-5F15-4C16-A149-8D236C0E58E2}"/>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9468" name="Rectangle 14">
              <a:extLst>
                <a:ext uri="{FF2B5EF4-FFF2-40B4-BE49-F238E27FC236}">
                  <a16:creationId xmlns:a16="http://schemas.microsoft.com/office/drawing/2014/main" id="{4301A026-579E-48C5-9F3D-1821E5021FD3}"/>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3238"/>
                                        </p:tgtEl>
                                        <p:attrNameLst>
                                          <p:attrName>style.visibility</p:attrName>
                                        </p:attrNameLst>
                                      </p:cBhvr>
                                      <p:to>
                                        <p:strVal val="visible"/>
                                      </p:to>
                                    </p:set>
                                    <p:anim calcmode="lin" valueType="num">
                                      <p:cBhvr additive="base">
                                        <p:cTn id="7" dur="500" fill="hold"/>
                                        <p:tgtEl>
                                          <p:spTgt spid="223238"/>
                                        </p:tgtEl>
                                        <p:attrNameLst>
                                          <p:attrName>ppt_x</p:attrName>
                                        </p:attrNameLst>
                                      </p:cBhvr>
                                      <p:tavLst>
                                        <p:tav tm="0">
                                          <p:val>
                                            <p:strVal val="0-#ppt_w/2"/>
                                          </p:val>
                                        </p:tav>
                                        <p:tav tm="100000">
                                          <p:val>
                                            <p:strVal val="#ppt_x"/>
                                          </p:val>
                                        </p:tav>
                                      </p:tavLst>
                                    </p:anim>
                                    <p:anim calcmode="lin" valueType="num">
                                      <p:cBhvr additive="base">
                                        <p:cTn id="8" dur="500" fill="hold"/>
                                        <p:tgtEl>
                                          <p:spTgt spid="2232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3248"/>
                                        </p:tgtEl>
                                        <p:attrNameLst>
                                          <p:attrName>style.visibility</p:attrName>
                                        </p:attrNameLst>
                                      </p:cBhvr>
                                      <p:to>
                                        <p:strVal val="visible"/>
                                      </p:to>
                                    </p:set>
                                    <p:anim calcmode="lin" valueType="num">
                                      <p:cBhvr additive="base">
                                        <p:cTn id="13" dur="500" fill="hold"/>
                                        <p:tgtEl>
                                          <p:spTgt spid="223248"/>
                                        </p:tgtEl>
                                        <p:attrNameLst>
                                          <p:attrName>ppt_x</p:attrName>
                                        </p:attrNameLst>
                                      </p:cBhvr>
                                      <p:tavLst>
                                        <p:tav tm="0">
                                          <p:val>
                                            <p:strVal val="#ppt_x"/>
                                          </p:val>
                                        </p:tav>
                                        <p:tav tm="100000">
                                          <p:val>
                                            <p:strVal val="#ppt_x"/>
                                          </p:val>
                                        </p:tav>
                                      </p:tavLst>
                                    </p:anim>
                                    <p:anim calcmode="lin" valueType="num">
                                      <p:cBhvr additive="base">
                                        <p:cTn id="14" dur="500" fill="hold"/>
                                        <p:tgtEl>
                                          <p:spTgt spid="2232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4">
            <a:extLst>
              <a:ext uri="{FF2B5EF4-FFF2-40B4-BE49-F238E27FC236}">
                <a16:creationId xmlns:a16="http://schemas.microsoft.com/office/drawing/2014/main" id="{54CF993E-07C7-4019-B7DC-290E0710CEAA}"/>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56C1E001-824C-4BFF-BCAB-93A8630720A6}" type="slidenum">
              <a:rPr lang="de-CH" altLang="en-US" sz="1000"/>
              <a:pPr/>
              <a:t>18</a:t>
            </a:fld>
            <a:endParaRPr lang="de-CH" altLang="en-US" sz="1000"/>
          </a:p>
        </p:txBody>
      </p:sp>
      <p:sp>
        <p:nvSpPr>
          <p:cNvPr id="20483" name="Datumsplatzhalter 5">
            <a:extLst>
              <a:ext uri="{FF2B5EF4-FFF2-40B4-BE49-F238E27FC236}">
                <a16:creationId xmlns:a16="http://schemas.microsoft.com/office/drawing/2014/main" id="{6CE8D729-E0C2-46B7-A4B6-54814E3653EA}"/>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0484" name="Fußzeilenplatzhalter 6">
            <a:extLst>
              <a:ext uri="{FF2B5EF4-FFF2-40B4-BE49-F238E27FC236}">
                <a16:creationId xmlns:a16="http://schemas.microsoft.com/office/drawing/2014/main" id="{DFFB8C16-AAB7-4EB5-BFB0-2AAD30A66CC0}"/>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0485" name="Rectangle 2">
            <a:extLst>
              <a:ext uri="{FF2B5EF4-FFF2-40B4-BE49-F238E27FC236}">
                <a16:creationId xmlns:a16="http://schemas.microsoft.com/office/drawing/2014/main" id="{D50BBDEE-E135-4320-99D8-640643A14F26}"/>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Quantifying means</a:t>
            </a:r>
          </a:p>
        </p:txBody>
      </p:sp>
      <p:sp>
        <p:nvSpPr>
          <p:cNvPr id="20486" name="Text Box 4">
            <a:extLst>
              <a:ext uri="{FF2B5EF4-FFF2-40B4-BE49-F238E27FC236}">
                <a16:creationId xmlns:a16="http://schemas.microsoft.com/office/drawing/2014/main" id="{808EFFB7-D643-4B09-9693-16361F30DF91}"/>
              </a:ext>
            </a:extLst>
          </p:cNvPr>
          <p:cNvSpPr txBox="1">
            <a:spLocks noChangeArrowheads="1"/>
          </p:cNvSpPr>
          <p:nvPr/>
        </p:nvSpPr>
        <p:spPr bwMode="auto">
          <a:xfrm>
            <a:off x="571500" y="1295400"/>
            <a:ext cx="7481888" cy="138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457200" indent="-457200" eaLnBrk="0" hangingPunct="0">
              <a:defRPr sz="1600">
                <a:solidFill>
                  <a:schemeClr val="tx1"/>
                </a:solidFill>
                <a:latin typeface="Arial" panose="020B0604020202020204" pitchFamily="34" charset="0"/>
              </a:defRPr>
            </a:lvl1pPr>
            <a:lvl2pPr marL="914400" indent="-457200" eaLnBrk="0" hangingPunct="0">
              <a:defRPr sz="1600">
                <a:solidFill>
                  <a:schemeClr val="tx1"/>
                </a:solidFill>
                <a:latin typeface="Arial" panose="020B0604020202020204" pitchFamily="34" charset="0"/>
              </a:defRPr>
            </a:lvl2pPr>
            <a:lvl3pPr marL="1371600" indent="-457200" eaLnBrk="0" hangingPunct="0">
              <a:defRPr sz="1600">
                <a:solidFill>
                  <a:schemeClr val="tx1"/>
                </a:solidFill>
                <a:latin typeface="Arial" panose="020B0604020202020204" pitchFamily="34" charset="0"/>
              </a:defRPr>
            </a:lvl3pPr>
            <a:lvl4pPr marL="1828800" indent="-457200" eaLnBrk="0" hangingPunct="0">
              <a:defRPr sz="1600">
                <a:solidFill>
                  <a:schemeClr val="tx1"/>
                </a:solidFill>
                <a:latin typeface="Arial" panose="020B0604020202020204" pitchFamily="34" charset="0"/>
              </a:defRPr>
            </a:lvl4pPr>
            <a:lvl5pPr marL="2286000" indent="-457200" eaLnBrk="0" hangingPunct="0">
              <a:defRPr sz="1600">
                <a:solidFill>
                  <a:schemeClr val="tx1"/>
                </a:solidFill>
                <a:latin typeface="Arial" panose="020B0604020202020204" pitchFamily="34" charset="0"/>
              </a:defRPr>
            </a:lvl5pPr>
            <a:lvl6pPr marL="2743200" indent="-457200" eaLnBrk="0" fontAlgn="base" hangingPunct="0">
              <a:spcBef>
                <a:spcPct val="0"/>
              </a:spcBef>
              <a:spcAft>
                <a:spcPct val="0"/>
              </a:spcAft>
              <a:defRPr sz="1600">
                <a:solidFill>
                  <a:schemeClr val="tx1"/>
                </a:solidFill>
                <a:latin typeface="Arial" panose="020B0604020202020204" pitchFamily="34" charset="0"/>
              </a:defRPr>
            </a:lvl6pPr>
            <a:lvl7pPr marL="3200400" indent="-457200" eaLnBrk="0" fontAlgn="base" hangingPunct="0">
              <a:spcBef>
                <a:spcPct val="0"/>
              </a:spcBef>
              <a:spcAft>
                <a:spcPct val="0"/>
              </a:spcAft>
              <a:defRPr sz="1600">
                <a:solidFill>
                  <a:schemeClr val="tx1"/>
                </a:solidFill>
                <a:latin typeface="Arial" panose="020B0604020202020204" pitchFamily="34" charset="0"/>
              </a:defRPr>
            </a:lvl7pPr>
            <a:lvl8pPr marL="3657600" indent="-457200" eaLnBrk="0" fontAlgn="base" hangingPunct="0">
              <a:spcBef>
                <a:spcPct val="0"/>
              </a:spcBef>
              <a:spcAft>
                <a:spcPct val="0"/>
              </a:spcAft>
              <a:defRPr sz="1600">
                <a:solidFill>
                  <a:schemeClr val="tx1"/>
                </a:solidFill>
                <a:latin typeface="Arial" panose="020B0604020202020204" pitchFamily="34" charset="0"/>
              </a:defRPr>
            </a:lvl8pPr>
            <a:lvl9pPr marL="411480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Content of information. The cube as an object.</a:t>
            </a:r>
          </a:p>
          <a:p>
            <a:pPr eaLnBrk="1" hangingPunct="1"/>
            <a:endParaRPr lang="en-US" altLang="en-US" sz="2000" b="1"/>
          </a:p>
          <a:p>
            <a:pPr eaLnBrk="1" hangingPunct="1">
              <a:spcAft>
                <a:spcPct val="50000"/>
              </a:spcAft>
            </a:pPr>
            <a:r>
              <a:rPr lang="en-US" altLang="en-US" sz="2000"/>
              <a:t>a x b x c = d</a:t>
            </a:r>
          </a:p>
          <a:p>
            <a:pPr eaLnBrk="1" hangingPunct="1">
              <a:spcAft>
                <a:spcPct val="50000"/>
              </a:spcAft>
            </a:pPr>
            <a:endParaRPr lang="en-US" altLang="en-US" sz="2000"/>
          </a:p>
          <a:p>
            <a:pPr eaLnBrk="1" hangingPunct="1">
              <a:spcAft>
                <a:spcPct val="50000"/>
              </a:spcAft>
            </a:pPr>
            <a:endParaRPr lang="en-US" altLang="en-US" sz="2000"/>
          </a:p>
        </p:txBody>
      </p:sp>
      <p:graphicFrame>
        <p:nvGraphicFramePr>
          <p:cNvPr id="20487" name="Object 20">
            <a:extLst>
              <a:ext uri="{FF2B5EF4-FFF2-40B4-BE49-F238E27FC236}">
                <a16:creationId xmlns:a16="http://schemas.microsoft.com/office/drawing/2014/main" id="{680C3114-039A-4706-9EA2-27D554445E3D}"/>
              </a:ext>
            </a:extLst>
          </p:cNvPr>
          <p:cNvGraphicFramePr>
            <a:graphicFrameLocks noChangeAspect="1"/>
          </p:cNvGraphicFramePr>
          <p:nvPr/>
        </p:nvGraphicFramePr>
        <p:xfrm>
          <a:off x="571500" y="2689225"/>
          <a:ext cx="4152900" cy="1111250"/>
        </p:xfrm>
        <a:graphic>
          <a:graphicData uri="http://schemas.openxmlformats.org/presentationml/2006/ole">
            <mc:AlternateContent xmlns:mc="http://schemas.openxmlformats.org/markup-compatibility/2006">
              <mc:Choice xmlns:v="urn:schemas-microsoft-com:vml" Requires="v">
                <p:oleObj spid="_x0000_s20502" name="Arbeitsblatt" r:id="rId3" imgW="3057754" imgH="819607" progId="Excel.Sheet.8">
                  <p:embed/>
                </p:oleObj>
              </mc:Choice>
              <mc:Fallback>
                <p:oleObj name="Arbeitsblatt" r:id="rId3" imgW="3057754" imgH="819607" progId="Excel.Sheet.8">
                  <p:embed/>
                  <p:pic>
                    <p:nvPicPr>
                      <p:cNvPr id="0"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2689225"/>
                        <a:ext cx="415290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8" name="Text Box 23">
            <a:extLst>
              <a:ext uri="{FF2B5EF4-FFF2-40B4-BE49-F238E27FC236}">
                <a16:creationId xmlns:a16="http://schemas.microsoft.com/office/drawing/2014/main" id="{CFEDBFC2-455B-418C-8981-D955645C8CE6}"/>
              </a:ext>
            </a:extLst>
          </p:cNvPr>
          <p:cNvSpPr txBox="1">
            <a:spLocks noChangeArrowheads="1"/>
          </p:cNvSpPr>
          <p:nvPr/>
        </p:nvSpPr>
        <p:spPr bwMode="auto">
          <a:xfrm>
            <a:off x="723900" y="4041775"/>
            <a:ext cx="788670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1123950" indent="-457200" eaLnBrk="0" hangingPunct="0">
              <a:defRPr sz="1600">
                <a:solidFill>
                  <a:schemeClr val="tx1"/>
                </a:solidFill>
                <a:latin typeface="Arial" panose="020B0604020202020204" pitchFamily="34" charset="0"/>
              </a:defRPr>
            </a:lvl2pPr>
            <a:lvl3pPr marL="1771650" indent="-457200" eaLnBrk="0" hangingPunct="0">
              <a:defRPr sz="1600">
                <a:solidFill>
                  <a:schemeClr val="tx1"/>
                </a:solidFill>
                <a:latin typeface="Arial" panose="020B0604020202020204" pitchFamily="34" charset="0"/>
              </a:defRPr>
            </a:lvl3pPr>
            <a:lvl4pPr marL="2419350" indent="-457200" eaLnBrk="0" hangingPunct="0">
              <a:defRPr sz="1600">
                <a:solidFill>
                  <a:schemeClr val="tx1"/>
                </a:solidFill>
                <a:latin typeface="Arial" panose="020B0604020202020204" pitchFamily="34" charset="0"/>
              </a:defRPr>
            </a:lvl4pPr>
            <a:lvl5pPr marL="3067050" indent="-457200" eaLnBrk="0" hangingPunct="0">
              <a:defRPr sz="1600">
                <a:solidFill>
                  <a:schemeClr val="tx1"/>
                </a:solidFill>
                <a:latin typeface="Arial" panose="020B0604020202020204" pitchFamily="34" charset="0"/>
              </a:defRPr>
            </a:lvl5pPr>
            <a:lvl6pPr marL="3524250" indent="-457200" eaLnBrk="0" fontAlgn="base" hangingPunct="0">
              <a:spcBef>
                <a:spcPct val="0"/>
              </a:spcBef>
              <a:spcAft>
                <a:spcPct val="0"/>
              </a:spcAft>
              <a:defRPr sz="1600">
                <a:solidFill>
                  <a:schemeClr val="tx1"/>
                </a:solidFill>
                <a:latin typeface="Arial" panose="020B0604020202020204" pitchFamily="34" charset="0"/>
              </a:defRPr>
            </a:lvl6pPr>
            <a:lvl7pPr marL="3981450" indent="-457200" eaLnBrk="0" fontAlgn="base" hangingPunct="0">
              <a:spcBef>
                <a:spcPct val="0"/>
              </a:spcBef>
              <a:spcAft>
                <a:spcPct val="0"/>
              </a:spcAft>
              <a:defRPr sz="1600">
                <a:solidFill>
                  <a:schemeClr val="tx1"/>
                </a:solidFill>
                <a:latin typeface="Arial" panose="020B0604020202020204" pitchFamily="34" charset="0"/>
              </a:defRPr>
            </a:lvl7pPr>
            <a:lvl8pPr marL="4438650" indent="-457200" eaLnBrk="0" fontAlgn="base" hangingPunct="0">
              <a:spcBef>
                <a:spcPct val="0"/>
              </a:spcBef>
              <a:spcAft>
                <a:spcPct val="0"/>
              </a:spcAft>
              <a:defRPr sz="1600">
                <a:solidFill>
                  <a:schemeClr val="tx1"/>
                </a:solidFill>
                <a:latin typeface="Arial" panose="020B0604020202020204" pitchFamily="34" charset="0"/>
              </a:defRPr>
            </a:lvl8pPr>
            <a:lvl9pPr marL="489585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Reduction of measures to linear metric "d" reduces the content of information significantly.</a:t>
            </a:r>
            <a:endParaRPr lang="en-US" altLang="en-US" sz="2000"/>
          </a:p>
        </p:txBody>
      </p:sp>
      <p:sp>
        <p:nvSpPr>
          <p:cNvPr id="20489" name="Text Box 24">
            <a:extLst>
              <a:ext uri="{FF2B5EF4-FFF2-40B4-BE49-F238E27FC236}">
                <a16:creationId xmlns:a16="http://schemas.microsoft.com/office/drawing/2014/main" id="{5F294013-68A0-4D11-B126-BA7CC51CC368}"/>
              </a:ext>
            </a:extLst>
          </p:cNvPr>
          <p:cNvSpPr txBox="1">
            <a:spLocks noChangeArrowheads="1"/>
          </p:cNvSpPr>
          <p:nvPr/>
        </p:nvSpPr>
        <p:spPr bwMode="auto">
          <a:xfrm>
            <a:off x="1268413" y="5410200"/>
            <a:ext cx="76469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1123950" indent="-457200" eaLnBrk="0" hangingPunct="0">
              <a:defRPr sz="1600">
                <a:solidFill>
                  <a:schemeClr val="tx1"/>
                </a:solidFill>
                <a:latin typeface="Arial" panose="020B0604020202020204" pitchFamily="34" charset="0"/>
              </a:defRPr>
            </a:lvl2pPr>
            <a:lvl3pPr marL="1771650" indent="-457200" eaLnBrk="0" hangingPunct="0">
              <a:defRPr sz="1600">
                <a:solidFill>
                  <a:schemeClr val="tx1"/>
                </a:solidFill>
                <a:latin typeface="Arial" panose="020B0604020202020204" pitchFamily="34" charset="0"/>
              </a:defRPr>
            </a:lvl3pPr>
            <a:lvl4pPr marL="2419350" indent="-457200" eaLnBrk="0" hangingPunct="0">
              <a:defRPr sz="1600">
                <a:solidFill>
                  <a:schemeClr val="tx1"/>
                </a:solidFill>
                <a:latin typeface="Arial" panose="020B0604020202020204" pitchFamily="34" charset="0"/>
              </a:defRPr>
            </a:lvl4pPr>
            <a:lvl5pPr marL="3067050" indent="-457200" eaLnBrk="0" hangingPunct="0">
              <a:defRPr sz="1600">
                <a:solidFill>
                  <a:schemeClr val="tx1"/>
                </a:solidFill>
                <a:latin typeface="Arial" panose="020B0604020202020204" pitchFamily="34" charset="0"/>
              </a:defRPr>
            </a:lvl5pPr>
            <a:lvl6pPr marL="3524250" indent="-457200" eaLnBrk="0" fontAlgn="base" hangingPunct="0">
              <a:spcBef>
                <a:spcPct val="0"/>
              </a:spcBef>
              <a:spcAft>
                <a:spcPct val="0"/>
              </a:spcAft>
              <a:defRPr sz="1600">
                <a:solidFill>
                  <a:schemeClr val="tx1"/>
                </a:solidFill>
                <a:latin typeface="Arial" panose="020B0604020202020204" pitchFamily="34" charset="0"/>
              </a:defRPr>
            </a:lvl6pPr>
            <a:lvl7pPr marL="3981450" indent="-457200" eaLnBrk="0" fontAlgn="base" hangingPunct="0">
              <a:spcBef>
                <a:spcPct val="0"/>
              </a:spcBef>
              <a:spcAft>
                <a:spcPct val="0"/>
              </a:spcAft>
              <a:defRPr sz="1600">
                <a:solidFill>
                  <a:schemeClr val="tx1"/>
                </a:solidFill>
                <a:latin typeface="Arial" panose="020B0604020202020204" pitchFamily="34" charset="0"/>
              </a:defRPr>
            </a:lvl7pPr>
            <a:lvl8pPr marL="4438650" indent="-457200" eaLnBrk="0" fontAlgn="base" hangingPunct="0">
              <a:spcBef>
                <a:spcPct val="0"/>
              </a:spcBef>
              <a:spcAft>
                <a:spcPct val="0"/>
              </a:spcAft>
              <a:defRPr sz="1600">
                <a:solidFill>
                  <a:schemeClr val="tx1"/>
                </a:solidFill>
                <a:latin typeface="Arial" panose="020B0604020202020204" pitchFamily="34" charset="0"/>
              </a:defRPr>
            </a:lvl8pPr>
            <a:lvl9pPr marL="489585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solidFill>
                  <a:schemeClr val="accent1"/>
                </a:solidFill>
              </a:rPr>
              <a:t>Reduction of value-measures to a linear monetary metric system limits the usage of this system for mapping reality.</a:t>
            </a:r>
            <a:endParaRPr lang="en-US" altLang="en-US" sz="2000">
              <a:solidFill>
                <a:schemeClr val="accent1"/>
              </a:solidFill>
            </a:endParaRPr>
          </a:p>
        </p:txBody>
      </p:sp>
      <p:sp>
        <p:nvSpPr>
          <p:cNvPr id="20490" name="AutoShape 25">
            <a:extLst>
              <a:ext uri="{FF2B5EF4-FFF2-40B4-BE49-F238E27FC236}">
                <a16:creationId xmlns:a16="http://schemas.microsoft.com/office/drawing/2014/main" id="{E10337CB-483F-4385-A8CE-F5108CBEC4D3}"/>
              </a:ext>
            </a:extLst>
          </p:cNvPr>
          <p:cNvSpPr>
            <a:spLocks noChangeArrowheads="1"/>
          </p:cNvSpPr>
          <p:nvPr/>
        </p:nvSpPr>
        <p:spPr bwMode="auto">
          <a:xfrm>
            <a:off x="7672388" y="1076325"/>
            <a:ext cx="1066800" cy="2047875"/>
          </a:xfrm>
          <a:prstGeom prst="cube">
            <a:avLst>
              <a:gd name="adj" fmla="val 56458"/>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0491" name="AutoShape 26">
            <a:extLst>
              <a:ext uri="{FF2B5EF4-FFF2-40B4-BE49-F238E27FC236}">
                <a16:creationId xmlns:a16="http://schemas.microsoft.com/office/drawing/2014/main" id="{076B1F90-98EE-4C97-8F05-724B611F2877}"/>
              </a:ext>
            </a:extLst>
          </p:cNvPr>
          <p:cNvSpPr>
            <a:spLocks noChangeArrowheads="1"/>
          </p:cNvSpPr>
          <p:nvPr/>
        </p:nvSpPr>
        <p:spPr bwMode="auto">
          <a:xfrm>
            <a:off x="5715000" y="1997075"/>
            <a:ext cx="990600" cy="1371600"/>
          </a:xfrm>
          <a:prstGeom prst="cube">
            <a:avLst>
              <a:gd name="adj" fmla="val 30931"/>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0492" name="AutoShape 27">
            <a:extLst>
              <a:ext uri="{FF2B5EF4-FFF2-40B4-BE49-F238E27FC236}">
                <a16:creationId xmlns:a16="http://schemas.microsoft.com/office/drawing/2014/main" id="{DDE8B645-4CE3-4DCA-88BA-B192181B8846}"/>
              </a:ext>
            </a:extLst>
          </p:cNvPr>
          <p:cNvSpPr>
            <a:spLocks noChangeArrowheads="1"/>
          </p:cNvSpPr>
          <p:nvPr/>
        </p:nvSpPr>
        <p:spPr bwMode="auto">
          <a:xfrm>
            <a:off x="4548188" y="4591050"/>
            <a:ext cx="4191000" cy="419100"/>
          </a:xfrm>
          <a:prstGeom prst="cube">
            <a:avLst>
              <a:gd name="adj" fmla="val 43560"/>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20493" name="Group 28">
            <a:extLst>
              <a:ext uri="{FF2B5EF4-FFF2-40B4-BE49-F238E27FC236}">
                <a16:creationId xmlns:a16="http://schemas.microsoft.com/office/drawing/2014/main" id="{9ADD75AA-47D1-47AA-AF58-74220A54F92D}"/>
              </a:ext>
            </a:extLst>
          </p:cNvPr>
          <p:cNvGrpSpPr>
            <a:grpSpLocks/>
          </p:cNvGrpSpPr>
          <p:nvPr/>
        </p:nvGrpSpPr>
        <p:grpSpPr bwMode="auto">
          <a:xfrm>
            <a:off x="8001000" y="239713"/>
            <a:ext cx="990600" cy="598487"/>
            <a:chOff x="5040" y="151"/>
            <a:chExt cx="624" cy="377"/>
          </a:xfrm>
        </p:grpSpPr>
        <p:pic>
          <p:nvPicPr>
            <p:cNvPr id="20497" name="Picture 29">
              <a:extLst>
                <a:ext uri="{FF2B5EF4-FFF2-40B4-BE49-F238E27FC236}">
                  <a16:creationId xmlns:a16="http://schemas.microsoft.com/office/drawing/2014/main" id="{A78EDEFE-17A4-4A24-99D5-6842F3937C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98" name="Rectangle 30">
              <a:extLst>
                <a:ext uri="{FF2B5EF4-FFF2-40B4-BE49-F238E27FC236}">
                  <a16:creationId xmlns:a16="http://schemas.microsoft.com/office/drawing/2014/main" id="{6DC4FCA8-7556-4EC3-8951-689326A3B983}"/>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0499" name="Rectangle 31">
              <a:extLst>
                <a:ext uri="{FF2B5EF4-FFF2-40B4-BE49-F238E27FC236}">
                  <a16:creationId xmlns:a16="http://schemas.microsoft.com/office/drawing/2014/main" id="{20D23EE0-72EF-451C-8EC8-E563AC79DB21}"/>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20494" name="Line 32">
            <a:extLst>
              <a:ext uri="{FF2B5EF4-FFF2-40B4-BE49-F238E27FC236}">
                <a16:creationId xmlns:a16="http://schemas.microsoft.com/office/drawing/2014/main" id="{24B09408-B64F-4CE8-A69B-54C679DD361B}"/>
              </a:ext>
            </a:extLst>
          </p:cNvPr>
          <p:cNvSpPr>
            <a:spLocks noChangeShapeType="1"/>
          </p:cNvSpPr>
          <p:nvPr/>
        </p:nvSpPr>
        <p:spPr bwMode="auto">
          <a:xfrm>
            <a:off x="5740400" y="3706813"/>
            <a:ext cx="68580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0495" name="Line 33">
            <a:extLst>
              <a:ext uri="{FF2B5EF4-FFF2-40B4-BE49-F238E27FC236}">
                <a16:creationId xmlns:a16="http://schemas.microsoft.com/office/drawing/2014/main" id="{AA6FB1B2-4349-4A71-9FE7-1D963257A3EB}"/>
              </a:ext>
            </a:extLst>
          </p:cNvPr>
          <p:cNvSpPr>
            <a:spLocks noChangeShapeType="1"/>
          </p:cNvSpPr>
          <p:nvPr/>
        </p:nvSpPr>
        <p:spPr bwMode="auto">
          <a:xfrm flipV="1">
            <a:off x="6400800" y="3267075"/>
            <a:ext cx="331788" cy="3556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0496" name="Line 34">
            <a:extLst>
              <a:ext uri="{FF2B5EF4-FFF2-40B4-BE49-F238E27FC236}">
                <a16:creationId xmlns:a16="http://schemas.microsoft.com/office/drawing/2014/main" id="{C89A1A2D-1B4A-4025-922C-21BE6CA6FEE4}"/>
              </a:ext>
            </a:extLst>
          </p:cNvPr>
          <p:cNvSpPr>
            <a:spLocks noChangeShapeType="1"/>
          </p:cNvSpPr>
          <p:nvPr/>
        </p:nvSpPr>
        <p:spPr bwMode="auto">
          <a:xfrm flipV="1">
            <a:off x="6934200" y="1997075"/>
            <a:ext cx="0" cy="1127125"/>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Tree>
  </p:cSld>
  <p:clrMapOvr>
    <a:masterClrMapping/>
  </p:clrMapOvr>
  <p:transition>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nummernplatzhalter 4">
            <a:extLst>
              <a:ext uri="{FF2B5EF4-FFF2-40B4-BE49-F238E27FC236}">
                <a16:creationId xmlns:a16="http://schemas.microsoft.com/office/drawing/2014/main" id="{993B2D3D-5F23-4B3C-9CE3-ECC11DFC8B58}"/>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0569FBD6-BF1D-4A4D-B796-77F776723AAC}" type="slidenum">
              <a:rPr lang="de-CH" altLang="en-US" sz="1000"/>
              <a:pPr/>
              <a:t>19</a:t>
            </a:fld>
            <a:endParaRPr lang="de-CH" altLang="en-US" sz="1000"/>
          </a:p>
        </p:txBody>
      </p:sp>
      <p:sp>
        <p:nvSpPr>
          <p:cNvPr id="21507" name="Datumsplatzhalter 5">
            <a:extLst>
              <a:ext uri="{FF2B5EF4-FFF2-40B4-BE49-F238E27FC236}">
                <a16:creationId xmlns:a16="http://schemas.microsoft.com/office/drawing/2014/main" id="{7C35B8A1-E6CF-4CA6-896E-41C54B0C515A}"/>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1508" name="Fußzeilenplatzhalter 6">
            <a:extLst>
              <a:ext uri="{FF2B5EF4-FFF2-40B4-BE49-F238E27FC236}">
                <a16:creationId xmlns:a16="http://schemas.microsoft.com/office/drawing/2014/main" id="{711D6A15-1BC0-46E5-8593-667CFA0BFFF8}"/>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1509" name="Rectangle 2">
            <a:extLst>
              <a:ext uri="{FF2B5EF4-FFF2-40B4-BE49-F238E27FC236}">
                <a16:creationId xmlns:a16="http://schemas.microsoft.com/office/drawing/2014/main" id="{11E6A9D1-E5DD-44FE-AF6D-71A82785DCD3}"/>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Quantifying means</a:t>
            </a:r>
          </a:p>
        </p:txBody>
      </p:sp>
      <p:sp>
        <p:nvSpPr>
          <p:cNvPr id="21510" name="Text Box 3">
            <a:extLst>
              <a:ext uri="{FF2B5EF4-FFF2-40B4-BE49-F238E27FC236}">
                <a16:creationId xmlns:a16="http://schemas.microsoft.com/office/drawing/2014/main" id="{9C997E0D-58C5-4D60-AA21-08AE43E7E704}"/>
              </a:ext>
            </a:extLst>
          </p:cNvPr>
          <p:cNvSpPr txBox="1">
            <a:spLocks noChangeArrowheads="1"/>
          </p:cNvSpPr>
          <p:nvPr/>
        </p:nvSpPr>
        <p:spPr bwMode="auto">
          <a:xfrm>
            <a:off x="1281113" y="1584325"/>
            <a:ext cx="748188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457200" indent="-457200" eaLnBrk="0" hangingPunct="0">
              <a:defRPr sz="1600">
                <a:solidFill>
                  <a:schemeClr val="tx1"/>
                </a:solidFill>
                <a:latin typeface="Arial" panose="020B0604020202020204" pitchFamily="34" charset="0"/>
              </a:defRPr>
            </a:lvl1pPr>
            <a:lvl2pPr marL="914400" indent="-457200" eaLnBrk="0" hangingPunct="0">
              <a:defRPr sz="1600">
                <a:solidFill>
                  <a:schemeClr val="tx1"/>
                </a:solidFill>
                <a:latin typeface="Arial" panose="020B0604020202020204" pitchFamily="34" charset="0"/>
              </a:defRPr>
            </a:lvl2pPr>
            <a:lvl3pPr marL="1371600" indent="-457200" eaLnBrk="0" hangingPunct="0">
              <a:defRPr sz="1600">
                <a:solidFill>
                  <a:schemeClr val="tx1"/>
                </a:solidFill>
                <a:latin typeface="Arial" panose="020B0604020202020204" pitchFamily="34" charset="0"/>
              </a:defRPr>
            </a:lvl3pPr>
            <a:lvl4pPr marL="1828800" indent="-457200" eaLnBrk="0" hangingPunct="0">
              <a:defRPr sz="1600">
                <a:solidFill>
                  <a:schemeClr val="tx1"/>
                </a:solidFill>
                <a:latin typeface="Arial" panose="020B0604020202020204" pitchFamily="34" charset="0"/>
              </a:defRPr>
            </a:lvl4pPr>
            <a:lvl5pPr marL="2286000" indent="-457200" eaLnBrk="0" hangingPunct="0">
              <a:defRPr sz="1600">
                <a:solidFill>
                  <a:schemeClr val="tx1"/>
                </a:solidFill>
                <a:latin typeface="Arial" panose="020B0604020202020204" pitchFamily="34" charset="0"/>
              </a:defRPr>
            </a:lvl5pPr>
            <a:lvl6pPr marL="2743200" indent="-457200" eaLnBrk="0" fontAlgn="base" hangingPunct="0">
              <a:spcBef>
                <a:spcPct val="0"/>
              </a:spcBef>
              <a:spcAft>
                <a:spcPct val="0"/>
              </a:spcAft>
              <a:defRPr sz="1600">
                <a:solidFill>
                  <a:schemeClr val="tx1"/>
                </a:solidFill>
                <a:latin typeface="Arial" panose="020B0604020202020204" pitchFamily="34" charset="0"/>
              </a:defRPr>
            </a:lvl6pPr>
            <a:lvl7pPr marL="3200400" indent="-457200" eaLnBrk="0" fontAlgn="base" hangingPunct="0">
              <a:spcBef>
                <a:spcPct val="0"/>
              </a:spcBef>
              <a:spcAft>
                <a:spcPct val="0"/>
              </a:spcAft>
              <a:defRPr sz="1600">
                <a:solidFill>
                  <a:schemeClr val="tx1"/>
                </a:solidFill>
                <a:latin typeface="Arial" panose="020B0604020202020204" pitchFamily="34" charset="0"/>
              </a:defRPr>
            </a:lvl7pPr>
            <a:lvl8pPr marL="3657600" indent="-457200" eaLnBrk="0" fontAlgn="base" hangingPunct="0">
              <a:spcBef>
                <a:spcPct val="0"/>
              </a:spcBef>
              <a:spcAft>
                <a:spcPct val="0"/>
              </a:spcAft>
              <a:defRPr sz="1600">
                <a:solidFill>
                  <a:schemeClr val="tx1"/>
                </a:solidFill>
                <a:latin typeface="Arial" panose="020B0604020202020204" pitchFamily="34" charset="0"/>
              </a:defRPr>
            </a:lvl8pPr>
            <a:lvl9pPr marL="4114800" indent="-4572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The work of physicists:</a:t>
            </a:r>
          </a:p>
          <a:p>
            <a:pPr eaLnBrk="1" hangingPunct="1"/>
            <a:endParaRPr lang="en-US" altLang="en-US" sz="2000" b="1"/>
          </a:p>
          <a:p>
            <a:pPr eaLnBrk="1" hangingPunct="1">
              <a:spcAft>
                <a:spcPct val="50000"/>
              </a:spcAft>
              <a:buFontTx/>
              <a:buAutoNum type="alphaLcParenR"/>
            </a:pPr>
            <a:r>
              <a:rPr lang="en-US" altLang="en-US" sz="2000"/>
              <a:t>Look at (some problems of) the real world.</a:t>
            </a:r>
          </a:p>
          <a:p>
            <a:pPr eaLnBrk="1" hangingPunct="1">
              <a:spcAft>
                <a:spcPct val="50000"/>
              </a:spcAft>
              <a:buFontTx/>
              <a:buAutoNum type="alphaLcParenR"/>
            </a:pPr>
            <a:r>
              <a:rPr lang="en-US" altLang="en-US" sz="2000"/>
              <a:t>Invent a numerical solution to explain (some problems of) the real world.</a:t>
            </a:r>
            <a:br>
              <a:rPr lang="en-US" altLang="en-US" sz="2000"/>
            </a:br>
            <a:r>
              <a:rPr lang="en-US" altLang="en-US" sz="2000"/>
              <a:t>- either by using the paradigms of classic physicists, or by</a:t>
            </a:r>
            <a:br>
              <a:rPr lang="en-US" altLang="en-US" sz="2000"/>
            </a:br>
            <a:r>
              <a:rPr lang="en-US" altLang="en-US" sz="2000"/>
              <a:t>- expanding classic paradigms ..... (Heisenberg, Einstein....),</a:t>
            </a:r>
            <a:br>
              <a:rPr lang="en-US" altLang="en-US" sz="2000"/>
            </a:br>
            <a:r>
              <a:rPr lang="en-US" altLang="en-US" sz="2000"/>
              <a:t>- inventing new numbers, metrics .... (Gauss, Curie...), </a:t>
            </a:r>
            <a:br>
              <a:rPr lang="en-US" altLang="en-US" sz="2000"/>
            </a:br>
            <a:r>
              <a:rPr lang="en-US" altLang="en-US" sz="2000"/>
              <a:t>- enabling unexpected additional inventions.</a:t>
            </a:r>
          </a:p>
          <a:p>
            <a:pPr eaLnBrk="1" hangingPunct="1">
              <a:spcAft>
                <a:spcPct val="50000"/>
              </a:spcAft>
              <a:buFontTx/>
              <a:buAutoNum type="alphaLcParenR"/>
            </a:pPr>
            <a:r>
              <a:rPr lang="en-US" altLang="en-US" sz="2000"/>
              <a:t>Test, verify, correct solution, implement restrictions and patches.</a:t>
            </a:r>
          </a:p>
        </p:txBody>
      </p:sp>
      <p:sp>
        <p:nvSpPr>
          <p:cNvPr id="225284" name="Text Box 4">
            <a:extLst>
              <a:ext uri="{FF2B5EF4-FFF2-40B4-BE49-F238E27FC236}">
                <a16:creationId xmlns:a16="http://schemas.microsoft.com/office/drawing/2014/main" id="{B03B2F14-7586-4E9C-9E77-0FA9166C3D5F}"/>
              </a:ext>
            </a:extLst>
          </p:cNvPr>
          <p:cNvSpPr txBox="1">
            <a:spLocks noChangeArrowheads="1"/>
          </p:cNvSpPr>
          <p:nvPr/>
        </p:nvSpPr>
        <p:spPr bwMode="auto">
          <a:xfrm>
            <a:off x="0" y="5665788"/>
            <a:ext cx="914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400"/>
              <a:t>Measuring multidimensional attributes with a linear and singular ruler leads to a mental dead end.</a:t>
            </a:r>
          </a:p>
        </p:txBody>
      </p:sp>
      <p:grpSp>
        <p:nvGrpSpPr>
          <p:cNvPr id="21512" name="Group 5">
            <a:extLst>
              <a:ext uri="{FF2B5EF4-FFF2-40B4-BE49-F238E27FC236}">
                <a16:creationId xmlns:a16="http://schemas.microsoft.com/office/drawing/2014/main" id="{41B54465-6B56-4E43-85FA-AAFD1268B14B}"/>
              </a:ext>
            </a:extLst>
          </p:cNvPr>
          <p:cNvGrpSpPr>
            <a:grpSpLocks/>
          </p:cNvGrpSpPr>
          <p:nvPr/>
        </p:nvGrpSpPr>
        <p:grpSpPr bwMode="auto">
          <a:xfrm>
            <a:off x="8001000" y="239713"/>
            <a:ext cx="990600" cy="598487"/>
            <a:chOff x="5040" y="151"/>
            <a:chExt cx="624" cy="377"/>
          </a:xfrm>
        </p:grpSpPr>
        <p:pic>
          <p:nvPicPr>
            <p:cNvPr id="21513" name="Picture 6">
              <a:extLst>
                <a:ext uri="{FF2B5EF4-FFF2-40B4-BE49-F238E27FC236}">
                  <a16:creationId xmlns:a16="http://schemas.microsoft.com/office/drawing/2014/main" id="{E59ECA2F-1BE9-4056-B016-CF32C618C5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4" name="Rectangle 7">
              <a:extLst>
                <a:ext uri="{FF2B5EF4-FFF2-40B4-BE49-F238E27FC236}">
                  <a16:creationId xmlns:a16="http://schemas.microsoft.com/office/drawing/2014/main" id="{7BEF9B94-49CB-458C-9ED9-627B15F83393}"/>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1515" name="Rectangle 8">
              <a:extLst>
                <a:ext uri="{FF2B5EF4-FFF2-40B4-BE49-F238E27FC236}">
                  <a16:creationId xmlns:a16="http://schemas.microsoft.com/office/drawing/2014/main" id="{6D051C58-EDFF-44D6-BF06-033B78B6D483}"/>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wd">
                                    <p:tmPct val="100000"/>
                                  </p:iterate>
                                  <p:childTnLst>
                                    <p:set>
                                      <p:cBhvr>
                                        <p:cTn id="6" dur="1" fill="hold">
                                          <p:stCondLst>
                                            <p:cond delay="0"/>
                                          </p:stCondLst>
                                        </p:cTn>
                                        <p:tgtEl>
                                          <p:spTgt spid="225284"/>
                                        </p:tgtEl>
                                        <p:attrNameLst>
                                          <p:attrName>style.visibility</p:attrName>
                                        </p:attrNameLst>
                                      </p:cBhvr>
                                      <p:to>
                                        <p:strVal val="visible"/>
                                      </p:to>
                                    </p:set>
                                    <p:animEffect transition="in" filter="wipe(up)">
                                      <p:cBhvr>
                                        <p:cTn id="7" dur="300"/>
                                        <p:tgtEl>
                                          <p:spTgt spid="225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5EDFB28-0AD9-43FA-96E1-ED508430C87B}"/>
              </a:ext>
            </a:extLst>
          </p:cNvPr>
          <p:cNvSpPr>
            <a:spLocks noGrp="1" noChangeArrowheads="1"/>
          </p:cNvSpPr>
          <p:nvPr>
            <p:ph type="ctrTitle"/>
          </p:nvPr>
        </p:nvSpPr>
        <p:spPr>
          <a:xfrm>
            <a:off x="762000" y="2181225"/>
            <a:ext cx="8001000" cy="3381375"/>
          </a:xfrm>
        </p:spPr>
        <p:txBody>
          <a:bodyPr anchor="ctr"/>
          <a:lstStyle/>
          <a:p>
            <a:pPr eaLnBrk="1" hangingPunct="1">
              <a:tabLst>
                <a:tab pos="3902075" algn="l"/>
              </a:tabLst>
            </a:pPr>
            <a:r>
              <a:rPr lang="en-US" altLang="en-US" sz="3600" b="1">
                <a:solidFill>
                  <a:schemeClr val="tx1"/>
                </a:solidFill>
              </a:rPr>
              <a:t>You can</a:t>
            </a:r>
            <a:r>
              <a:rPr lang="en-US" altLang="en-US">
                <a:solidFill>
                  <a:schemeClr val="tx1"/>
                </a:solidFill>
              </a:rPr>
              <a:t> manage what you can't measure.</a:t>
            </a:r>
            <a:br>
              <a:rPr lang="en-US" altLang="en-US">
                <a:solidFill>
                  <a:schemeClr val="tx1"/>
                </a:solidFill>
              </a:rPr>
            </a:br>
            <a:r>
              <a:rPr lang="en-US" altLang="en-US" sz="1400">
                <a:solidFill>
                  <a:schemeClr val="tx1"/>
                </a:solidFill>
              </a:rPr>
              <a:t>	(No one can administrate what's not measurable.)</a:t>
            </a:r>
            <a:br>
              <a:rPr lang="en-US" altLang="en-US" sz="1800">
                <a:solidFill>
                  <a:schemeClr val="tx1"/>
                </a:solidFill>
              </a:rPr>
            </a:br>
            <a:br>
              <a:rPr lang="en-US" altLang="en-US">
                <a:solidFill>
                  <a:schemeClr val="tx1"/>
                </a:solidFill>
              </a:rPr>
            </a:br>
            <a:r>
              <a:rPr lang="en-US" altLang="en-US">
                <a:solidFill>
                  <a:schemeClr val="tx1"/>
                </a:solidFill>
              </a:rPr>
              <a:t>May be your employees can't just yet.</a:t>
            </a:r>
            <a:br>
              <a:rPr lang="en-US" altLang="en-US">
                <a:solidFill>
                  <a:schemeClr val="tx1"/>
                </a:solidFill>
              </a:rPr>
            </a:br>
            <a:br>
              <a:rPr lang="en-US" altLang="en-US" sz="1400">
                <a:solidFill>
                  <a:schemeClr val="tx1"/>
                </a:solidFill>
              </a:rPr>
            </a:br>
            <a:r>
              <a:rPr lang="en-US" altLang="en-US">
                <a:solidFill>
                  <a:schemeClr val="tx1"/>
                </a:solidFill>
              </a:rPr>
              <a:t>That's one of the reasons why you should introduce measures for the unmeasurable.</a:t>
            </a:r>
          </a:p>
        </p:txBody>
      </p:sp>
      <p:sp>
        <p:nvSpPr>
          <p:cNvPr id="4099" name="Rectangle 3">
            <a:extLst>
              <a:ext uri="{FF2B5EF4-FFF2-40B4-BE49-F238E27FC236}">
                <a16:creationId xmlns:a16="http://schemas.microsoft.com/office/drawing/2014/main" id="{C9F0479A-BEA8-4C7F-8D74-E6797ACBE64C}"/>
              </a:ext>
            </a:extLst>
          </p:cNvPr>
          <p:cNvSpPr>
            <a:spLocks noGrp="1" noChangeArrowheads="1"/>
          </p:cNvSpPr>
          <p:nvPr>
            <p:ph type="subTitle" idx="1"/>
          </p:nvPr>
        </p:nvSpPr>
        <p:spPr>
          <a:xfrm>
            <a:off x="6781800" y="5791200"/>
            <a:ext cx="1752600" cy="609600"/>
          </a:xfrm>
        </p:spPr>
        <p:txBody>
          <a:bodyPr/>
          <a:lstStyle/>
          <a:p>
            <a:pPr eaLnBrk="1" hangingPunct="1">
              <a:lnSpc>
                <a:spcPct val="100000"/>
              </a:lnSpc>
              <a:spcBef>
                <a:spcPct val="0"/>
              </a:spcBef>
              <a:tabLst/>
            </a:pPr>
            <a:r>
              <a:rPr lang="en-US" altLang="en-US"/>
              <a:t>Peter Bretscher</a:t>
            </a:r>
            <a:br>
              <a:rPr lang="en-US" altLang="en-US"/>
            </a:br>
            <a:r>
              <a:rPr lang="en-US" altLang="en-US"/>
              <a:t>Andreas Bürgi</a:t>
            </a:r>
          </a:p>
          <a:p>
            <a:pPr eaLnBrk="1" hangingPunct="1">
              <a:lnSpc>
                <a:spcPct val="100000"/>
              </a:lnSpc>
              <a:spcBef>
                <a:spcPct val="0"/>
              </a:spcBef>
              <a:tabLst/>
            </a:pPr>
            <a:r>
              <a:rPr lang="en-US" altLang="en-US"/>
              <a:t>23. August 2003</a:t>
            </a:r>
            <a:endParaRPr lang="en-US" altLang="en-US" sz="2000"/>
          </a:p>
        </p:txBody>
      </p:sp>
    </p:spTree>
  </p:cSld>
  <p:clrMapOvr>
    <a:masterClrMapping/>
  </p:clrMapOvr>
  <p:transition>
    <p:spli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1">
            <a:extLst>
              <a:ext uri="{FF2B5EF4-FFF2-40B4-BE49-F238E27FC236}">
                <a16:creationId xmlns:a16="http://schemas.microsoft.com/office/drawing/2014/main" id="{157E84D5-3E82-4F21-BCFF-B6A46EC38D11}"/>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78C08009-4745-41B6-9649-BD8249E85106}" type="slidenum">
              <a:rPr lang="de-CH" altLang="en-US" sz="1000"/>
              <a:pPr/>
              <a:t>20</a:t>
            </a:fld>
            <a:endParaRPr lang="de-CH" altLang="en-US" sz="1000"/>
          </a:p>
        </p:txBody>
      </p:sp>
      <p:sp>
        <p:nvSpPr>
          <p:cNvPr id="22531" name="Datumsplatzhalter 2">
            <a:extLst>
              <a:ext uri="{FF2B5EF4-FFF2-40B4-BE49-F238E27FC236}">
                <a16:creationId xmlns:a16="http://schemas.microsoft.com/office/drawing/2014/main" id="{320CDEB3-56CC-4F17-B2DA-0F933503FC0D}"/>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2532" name="Fußzeilenplatzhalter 3">
            <a:extLst>
              <a:ext uri="{FF2B5EF4-FFF2-40B4-BE49-F238E27FC236}">
                <a16:creationId xmlns:a16="http://schemas.microsoft.com/office/drawing/2014/main" id="{65CBB642-638B-464E-96BC-034617024F2C}"/>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39691" name="Group 75">
            <a:extLst>
              <a:ext uri="{FF2B5EF4-FFF2-40B4-BE49-F238E27FC236}">
                <a16:creationId xmlns:a16="http://schemas.microsoft.com/office/drawing/2014/main" id="{570AE79F-C9A3-4138-8B2E-6D4E1AD88DC1}"/>
              </a:ext>
            </a:extLst>
          </p:cNvPr>
          <p:cNvGrpSpPr>
            <a:grpSpLocks/>
          </p:cNvGrpSpPr>
          <p:nvPr/>
        </p:nvGrpSpPr>
        <p:grpSpPr bwMode="auto">
          <a:xfrm>
            <a:off x="1720850" y="3038475"/>
            <a:ext cx="6919913" cy="2271713"/>
            <a:chOff x="1084" y="1914"/>
            <a:chExt cx="4359" cy="1431"/>
          </a:xfrm>
        </p:grpSpPr>
        <p:sp>
          <p:nvSpPr>
            <p:cNvPr id="22594" name="Line 76">
              <a:extLst>
                <a:ext uri="{FF2B5EF4-FFF2-40B4-BE49-F238E27FC236}">
                  <a16:creationId xmlns:a16="http://schemas.microsoft.com/office/drawing/2014/main" id="{4E124C7E-4F2F-4BD1-837E-4116743A8443}"/>
                </a:ext>
              </a:extLst>
            </p:cNvPr>
            <p:cNvSpPr>
              <a:spLocks noChangeShapeType="1"/>
            </p:cNvSpPr>
            <p:nvPr/>
          </p:nvSpPr>
          <p:spPr bwMode="auto">
            <a:xfrm>
              <a:off x="1084" y="1914"/>
              <a:ext cx="0" cy="995"/>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95" name="Rectangle 77">
              <a:extLst>
                <a:ext uri="{FF2B5EF4-FFF2-40B4-BE49-F238E27FC236}">
                  <a16:creationId xmlns:a16="http://schemas.microsoft.com/office/drawing/2014/main" id="{091D058F-580E-42DB-8567-4A37156EA90C}"/>
                </a:ext>
              </a:extLst>
            </p:cNvPr>
            <p:cNvSpPr>
              <a:spLocks noChangeArrowheads="1"/>
            </p:cNvSpPr>
            <p:nvPr/>
          </p:nvSpPr>
          <p:spPr bwMode="auto">
            <a:xfrm>
              <a:off x="1461" y="2771"/>
              <a:ext cx="639" cy="278"/>
            </a:xfrm>
            <a:prstGeom prst="rect">
              <a:avLst/>
            </a:prstGeom>
            <a:solidFill>
              <a:srgbClr val="FF00FF"/>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t>Imaginary Numbers</a:t>
              </a:r>
              <a:endParaRPr lang="en-US" altLang="en-US" sz="2400">
                <a:latin typeface="Times New Roman" panose="02020603050405020304" pitchFamily="18" charset="0"/>
              </a:endParaRPr>
            </a:p>
          </p:txBody>
        </p:sp>
        <p:sp>
          <p:nvSpPr>
            <p:cNvPr id="22596" name="Line 78">
              <a:extLst>
                <a:ext uri="{FF2B5EF4-FFF2-40B4-BE49-F238E27FC236}">
                  <a16:creationId xmlns:a16="http://schemas.microsoft.com/office/drawing/2014/main" id="{A02D77F6-0BB8-4C93-A53F-F13762ACC88B}"/>
                </a:ext>
              </a:extLst>
            </p:cNvPr>
            <p:cNvSpPr>
              <a:spLocks noChangeShapeType="1"/>
            </p:cNvSpPr>
            <p:nvPr/>
          </p:nvSpPr>
          <p:spPr bwMode="auto">
            <a:xfrm>
              <a:off x="1084" y="2909"/>
              <a:ext cx="373" cy="1"/>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97" name="Line 79">
              <a:extLst>
                <a:ext uri="{FF2B5EF4-FFF2-40B4-BE49-F238E27FC236}">
                  <a16:creationId xmlns:a16="http://schemas.microsoft.com/office/drawing/2014/main" id="{2EF327CB-DF81-444D-9A75-8D00BA949734}"/>
                </a:ext>
              </a:extLst>
            </p:cNvPr>
            <p:cNvSpPr>
              <a:spLocks noChangeShapeType="1"/>
            </p:cNvSpPr>
            <p:nvPr/>
          </p:nvSpPr>
          <p:spPr bwMode="auto">
            <a:xfrm>
              <a:off x="1780" y="3052"/>
              <a:ext cx="0" cy="114"/>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98" name="Line 80">
              <a:extLst>
                <a:ext uri="{FF2B5EF4-FFF2-40B4-BE49-F238E27FC236}">
                  <a16:creationId xmlns:a16="http://schemas.microsoft.com/office/drawing/2014/main" id="{6A6D86C2-0D61-465A-A3CE-A31364D67E92}"/>
                </a:ext>
              </a:extLst>
            </p:cNvPr>
            <p:cNvSpPr>
              <a:spLocks noChangeShapeType="1"/>
            </p:cNvSpPr>
            <p:nvPr/>
          </p:nvSpPr>
          <p:spPr bwMode="auto">
            <a:xfrm>
              <a:off x="1780" y="3166"/>
              <a:ext cx="2571" cy="0"/>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99" name="Line 81">
              <a:extLst>
                <a:ext uri="{FF2B5EF4-FFF2-40B4-BE49-F238E27FC236}">
                  <a16:creationId xmlns:a16="http://schemas.microsoft.com/office/drawing/2014/main" id="{4BCFC006-8353-40A6-86FD-B1C13A2077FD}"/>
                </a:ext>
              </a:extLst>
            </p:cNvPr>
            <p:cNvSpPr>
              <a:spLocks noChangeShapeType="1"/>
            </p:cNvSpPr>
            <p:nvPr/>
          </p:nvSpPr>
          <p:spPr bwMode="auto">
            <a:xfrm flipV="1">
              <a:off x="5368" y="3259"/>
              <a:ext cx="0" cy="86"/>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600" name="Freeform 82">
              <a:extLst>
                <a:ext uri="{FF2B5EF4-FFF2-40B4-BE49-F238E27FC236}">
                  <a16:creationId xmlns:a16="http://schemas.microsoft.com/office/drawing/2014/main" id="{EDD145EB-93A7-4139-A9F2-00472CD12D64}"/>
                </a:ext>
              </a:extLst>
            </p:cNvPr>
            <p:cNvSpPr>
              <a:spLocks/>
            </p:cNvSpPr>
            <p:nvPr/>
          </p:nvSpPr>
          <p:spPr bwMode="auto">
            <a:xfrm>
              <a:off x="5326" y="3096"/>
              <a:ext cx="86" cy="166"/>
            </a:xfrm>
            <a:custGeom>
              <a:avLst/>
              <a:gdLst>
                <a:gd name="T0" fmla="*/ 43 w 233"/>
                <a:gd name="T1" fmla="*/ 0 h 416"/>
                <a:gd name="T2" fmla="*/ 86 w 233"/>
                <a:gd name="T3" fmla="*/ 166 h 416"/>
                <a:gd name="T4" fmla="*/ 0 w 233"/>
                <a:gd name="T5" fmla="*/ 166 h 416"/>
                <a:gd name="T6" fmla="*/ 43 w 233"/>
                <a:gd name="T7" fmla="*/ 0 h 4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3" h="416">
                  <a:moveTo>
                    <a:pt x="116" y="0"/>
                  </a:moveTo>
                  <a:lnTo>
                    <a:pt x="233" y="416"/>
                  </a:lnTo>
                  <a:lnTo>
                    <a:pt x="0" y="416"/>
                  </a:lnTo>
                  <a:lnTo>
                    <a:pt x="116" y="0"/>
                  </a:lnTo>
                  <a:close/>
                </a:path>
              </a:pathLst>
            </a:custGeom>
            <a:solidFill>
              <a:srgbClr val="FF0000"/>
            </a:solidFill>
            <a:ln w="0">
              <a:solidFill>
                <a:srgbClr val="FF0000"/>
              </a:solidFill>
              <a:prstDash val="solid"/>
              <a:round/>
              <a:headEnd/>
              <a:tailEnd/>
            </a:ln>
          </p:spPr>
          <p:txBody>
            <a:bodyPr/>
            <a:lstStyle/>
            <a:p>
              <a:endParaRPr lang="de-CH"/>
            </a:p>
          </p:txBody>
        </p:sp>
        <p:sp>
          <p:nvSpPr>
            <p:cNvPr id="22601" name="Rectangle 83">
              <a:extLst>
                <a:ext uri="{FF2B5EF4-FFF2-40B4-BE49-F238E27FC236}">
                  <a16:creationId xmlns:a16="http://schemas.microsoft.com/office/drawing/2014/main" id="{65D710EA-9516-453B-8DA9-076AE32F66EC}"/>
                </a:ext>
              </a:extLst>
            </p:cNvPr>
            <p:cNvSpPr>
              <a:spLocks noChangeArrowheads="1"/>
            </p:cNvSpPr>
            <p:nvPr/>
          </p:nvSpPr>
          <p:spPr bwMode="auto">
            <a:xfrm>
              <a:off x="2178" y="3049"/>
              <a:ext cx="282"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2602" name="Rectangle 84">
              <a:extLst>
                <a:ext uri="{FF2B5EF4-FFF2-40B4-BE49-F238E27FC236}">
                  <a16:creationId xmlns:a16="http://schemas.microsoft.com/office/drawing/2014/main" id="{2E8E040E-78BD-49D5-ADCC-73BE056A3520}"/>
                </a:ext>
              </a:extLst>
            </p:cNvPr>
            <p:cNvSpPr>
              <a:spLocks noChangeArrowheads="1"/>
            </p:cNvSpPr>
            <p:nvPr/>
          </p:nvSpPr>
          <p:spPr bwMode="auto">
            <a:xfrm>
              <a:off x="2178" y="3049"/>
              <a:ext cx="19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Unit:</a:t>
              </a:r>
              <a:endParaRPr lang="en-US" altLang="en-US" sz="1200">
                <a:latin typeface="Times New Roman" panose="02020603050405020304" pitchFamily="18" charset="0"/>
              </a:endParaRPr>
            </a:p>
          </p:txBody>
        </p:sp>
        <p:sp>
          <p:nvSpPr>
            <p:cNvPr id="22603" name="Rectangle 85">
              <a:extLst>
                <a:ext uri="{FF2B5EF4-FFF2-40B4-BE49-F238E27FC236}">
                  <a16:creationId xmlns:a16="http://schemas.microsoft.com/office/drawing/2014/main" id="{DE3CA59B-8076-4915-8651-EA03A429076E}"/>
                </a:ext>
              </a:extLst>
            </p:cNvPr>
            <p:cNvSpPr>
              <a:spLocks noChangeArrowheads="1"/>
            </p:cNvSpPr>
            <p:nvPr/>
          </p:nvSpPr>
          <p:spPr bwMode="auto">
            <a:xfrm>
              <a:off x="2178" y="3163"/>
              <a:ext cx="47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iCHF, i$, i€</a:t>
              </a:r>
              <a:endParaRPr lang="en-US" altLang="en-US" sz="1200">
                <a:latin typeface="Times New Roman" panose="02020603050405020304" pitchFamily="18" charset="0"/>
              </a:endParaRPr>
            </a:p>
          </p:txBody>
        </p:sp>
        <p:sp>
          <p:nvSpPr>
            <p:cNvPr id="22604" name="Rectangle 86">
              <a:extLst>
                <a:ext uri="{FF2B5EF4-FFF2-40B4-BE49-F238E27FC236}">
                  <a16:creationId xmlns:a16="http://schemas.microsoft.com/office/drawing/2014/main" id="{A0C35768-3076-4432-B6FF-9F0A1C0882A7}"/>
                </a:ext>
              </a:extLst>
            </p:cNvPr>
            <p:cNvSpPr>
              <a:spLocks noChangeArrowheads="1"/>
            </p:cNvSpPr>
            <p:nvPr/>
          </p:nvSpPr>
          <p:spPr bwMode="auto">
            <a:xfrm>
              <a:off x="4351" y="3112"/>
              <a:ext cx="109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000000"/>
                  </a:solidFill>
                </a:rPr>
                <a:t>Subjective Numbers</a:t>
              </a:r>
              <a:endParaRPr lang="en-US" altLang="en-US" sz="1200">
                <a:latin typeface="Times New Roman" panose="02020603050405020304" pitchFamily="18" charset="0"/>
              </a:endParaRPr>
            </a:p>
          </p:txBody>
        </p:sp>
      </p:grpSp>
      <p:grpSp>
        <p:nvGrpSpPr>
          <p:cNvPr id="239690" name="Group 74">
            <a:extLst>
              <a:ext uri="{FF2B5EF4-FFF2-40B4-BE49-F238E27FC236}">
                <a16:creationId xmlns:a16="http://schemas.microsoft.com/office/drawing/2014/main" id="{67F85C1F-5DDD-4169-8CA3-7DE4155B60A3}"/>
              </a:ext>
            </a:extLst>
          </p:cNvPr>
          <p:cNvGrpSpPr>
            <a:grpSpLocks/>
          </p:cNvGrpSpPr>
          <p:nvPr/>
        </p:nvGrpSpPr>
        <p:grpSpPr bwMode="auto">
          <a:xfrm>
            <a:off x="1720850" y="3038475"/>
            <a:ext cx="6915150" cy="1370013"/>
            <a:chOff x="1084" y="1914"/>
            <a:chExt cx="4356" cy="863"/>
          </a:xfrm>
        </p:grpSpPr>
        <p:sp>
          <p:nvSpPr>
            <p:cNvPr id="22582" name="Rectangle 20">
              <a:extLst>
                <a:ext uri="{FF2B5EF4-FFF2-40B4-BE49-F238E27FC236}">
                  <a16:creationId xmlns:a16="http://schemas.microsoft.com/office/drawing/2014/main" id="{446637A1-CAAB-4B2C-932C-CCDA371D554E}"/>
                </a:ext>
              </a:extLst>
            </p:cNvPr>
            <p:cNvSpPr>
              <a:spLocks noChangeArrowheads="1"/>
            </p:cNvSpPr>
            <p:nvPr/>
          </p:nvSpPr>
          <p:spPr bwMode="auto">
            <a:xfrm>
              <a:off x="1452" y="2273"/>
              <a:ext cx="656" cy="279"/>
            </a:xfrm>
            <a:prstGeom prst="rect">
              <a:avLst/>
            </a:prstGeom>
            <a:solidFill>
              <a:srgbClr val="FF00FF"/>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t>Real</a:t>
              </a:r>
              <a:br>
                <a:rPr lang="en-US" altLang="en-US" sz="1200"/>
              </a:br>
              <a:r>
                <a:rPr lang="en-US" altLang="en-US" sz="1200"/>
                <a:t>Numbers</a:t>
              </a:r>
              <a:endParaRPr lang="en-US" altLang="en-US" sz="2400">
                <a:latin typeface="Times New Roman" panose="02020603050405020304" pitchFamily="18" charset="0"/>
              </a:endParaRPr>
            </a:p>
          </p:txBody>
        </p:sp>
        <p:sp>
          <p:nvSpPr>
            <p:cNvPr id="22583" name="Line 21">
              <a:extLst>
                <a:ext uri="{FF2B5EF4-FFF2-40B4-BE49-F238E27FC236}">
                  <a16:creationId xmlns:a16="http://schemas.microsoft.com/office/drawing/2014/main" id="{4A51150C-8C5E-444F-9E65-5739CE0CC7E8}"/>
                </a:ext>
              </a:extLst>
            </p:cNvPr>
            <p:cNvSpPr>
              <a:spLocks noChangeShapeType="1"/>
            </p:cNvSpPr>
            <p:nvPr/>
          </p:nvSpPr>
          <p:spPr bwMode="auto">
            <a:xfrm>
              <a:off x="1084" y="1914"/>
              <a:ext cx="0" cy="498"/>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4" name="Line 22">
              <a:extLst>
                <a:ext uri="{FF2B5EF4-FFF2-40B4-BE49-F238E27FC236}">
                  <a16:creationId xmlns:a16="http://schemas.microsoft.com/office/drawing/2014/main" id="{3550AD9A-C466-4828-B23F-7BE1B55655B8}"/>
                </a:ext>
              </a:extLst>
            </p:cNvPr>
            <p:cNvSpPr>
              <a:spLocks noChangeShapeType="1"/>
            </p:cNvSpPr>
            <p:nvPr/>
          </p:nvSpPr>
          <p:spPr bwMode="auto">
            <a:xfrm>
              <a:off x="1084" y="2412"/>
              <a:ext cx="365" cy="0"/>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5" name="Line 23">
              <a:extLst>
                <a:ext uri="{FF2B5EF4-FFF2-40B4-BE49-F238E27FC236}">
                  <a16:creationId xmlns:a16="http://schemas.microsoft.com/office/drawing/2014/main" id="{A757E2BB-E5CA-4798-A7F1-5370D9B01EDB}"/>
                </a:ext>
              </a:extLst>
            </p:cNvPr>
            <p:cNvSpPr>
              <a:spLocks noChangeShapeType="1"/>
            </p:cNvSpPr>
            <p:nvPr/>
          </p:nvSpPr>
          <p:spPr bwMode="auto">
            <a:xfrm>
              <a:off x="1084" y="1914"/>
              <a:ext cx="88" cy="0"/>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6" name="Line 24">
              <a:extLst>
                <a:ext uri="{FF2B5EF4-FFF2-40B4-BE49-F238E27FC236}">
                  <a16:creationId xmlns:a16="http://schemas.microsoft.com/office/drawing/2014/main" id="{41CB0F6B-4CF0-4FF8-970A-8710769BC50E}"/>
                </a:ext>
              </a:extLst>
            </p:cNvPr>
            <p:cNvSpPr>
              <a:spLocks noChangeShapeType="1"/>
            </p:cNvSpPr>
            <p:nvPr/>
          </p:nvSpPr>
          <p:spPr bwMode="auto">
            <a:xfrm>
              <a:off x="1780" y="2555"/>
              <a:ext cx="0" cy="105"/>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7" name="Line 25">
              <a:extLst>
                <a:ext uri="{FF2B5EF4-FFF2-40B4-BE49-F238E27FC236}">
                  <a16:creationId xmlns:a16="http://schemas.microsoft.com/office/drawing/2014/main" id="{E190BEFB-2642-40CF-A9C5-C2DFD3EABB7E}"/>
                </a:ext>
              </a:extLst>
            </p:cNvPr>
            <p:cNvSpPr>
              <a:spLocks noChangeShapeType="1"/>
            </p:cNvSpPr>
            <p:nvPr/>
          </p:nvSpPr>
          <p:spPr bwMode="auto">
            <a:xfrm>
              <a:off x="1780" y="2660"/>
              <a:ext cx="2597" cy="1"/>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8" name="Line 26">
              <a:extLst>
                <a:ext uri="{FF2B5EF4-FFF2-40B4-BE49-F238E27FC236}">
                  <a16:creationId xmlns:a16="http://schemas.microsoft.com/office/drawing/2014/main" id="{49FFFB58-F335-4374-B8E5-F895BCE5CB53}"/>
                </a:ext>
              </a:extLst>
            </p:cNvPr>
            <p:cNvSpPr>
              <a:spLocks noChangeShapeType="1"/>
            </p:cNvSpPr>
            <p:nvPr/>
          </p:nvSpPr>
          <p:spPr bwMode="auto">
            <a:xfrm>
              <a:off x="5153" y="2723"/>
              <a:ext cx="135" cy="0"/>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9" name="Freeform 27">
              <a:extLst>
                <a:ext uri="{FF2B5EF4-FFF2-40B4-BE49-F238E27FC236}">
                  <a16:creationId xmlns:a16="http://schemas.microsoft.com/office/drawing/2014/main" id="{6B468384-1050-4BA5-ABFD-319F5B304762}"/>
                </a:ext>
              </a:extLst>
            </p:cNvPr>
            <p:cNvSpPr>
              <a:spLocks/>
            </p:cNvSpPr>
            <p:nvPr/>
          </p:nvSpPr>
          <p:spPr bwMode="auto">
            <a:xfrm>
              <a:off x="5287" y="2676"/>
              <a:ext cx="153" cy="93"/>
            </a:xfrm>
            <a:custGeom>
              <a:avLst/>
              <a:gdLst>
                <a:gd name="T0" fmla="*/ 153 w 416"/>
                <a:gd name="T1" fmla="*/ 47 h 233"/>
                <a:gd name="T2" fmla="*/ 0 w 416"/>
                <a:gd name="T3" fmla="*/ 93 h 233"/>
                <a:gd name="T4" fmla="*/ 0 w 416"/>
                <a:gd name="T5" fmla="*/ 0 h 233"/>
                <a:gd name="T6" fmla="*/ 153 w 416"/>
                <a:gd name="T7" fmla="*/ 47 h 2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6" h="233">
                  <a:moveTo>
                    <a:pt x="416" y="117"/>
                  </a:moveTo>
                  <a:lnTo>
                    <a:pt x="0" y="233"/>
                  </a:lnTo>
                  <a:lnTo>
                    <a:pt x="0" y="0"/>
                  </a:lnTo>
                  <a:lnTo>
                    <a:pt x="416" y="117"/>
                  </a:lnTo>
                  <a:close/>
                </a:path>
              </a:pathLst>
            </a:custGeom>
            <a:solidFill>
              <a:srgbClr val="FF0000"/>
            </a:solidFill>
            <a:ln w="0">
              <a:solidFill>
                <a:srgbClr val="FF0000"/>
              </a:solidFill>
              <a:prstDash val="solid"/>
              <a:round/>
              <a:headEnd/>
              <a:tailEnd/>
            </a:ln>
          </p:spPr>
          <p:txBody>
            <a:bodyPr/>
            <a:lstStyle/>
            <a:p>
              <a:endParaRPr lang="de-CH"/>
            </a:p>
          </p:txBody>
        </p:sp>
        <p:sp>
          <p:nvSpPr>
            <p:cNvPr id="22590" name="Rectangle 28">
              <a:extLst>
                <a:ext uri="{FF2B5EF4-FFF2-40B4-BE49-F238E27FC236}">
                  <a16:creationId xmlns:a16="http://schemas.microsoft.com/office/drawing/2014/main" id="{148C5B26-230F-4468-83D5-BDD2D921D453}"/>
                </a:ext>
              </a:extLst>
            </p:cNvPr>
            <p:cNvSpPr>
              <a:spLocks noChangeArrowheads="1"/>
            </p:cNvSpPr>
            <p:nvPr/>
          </p:nvSpPr>
          <p:spPr bwMode="auto">
            <a:xfrm>
              <a:off x="2227" y="2544"/>
              <a:ext cx="244"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2591" name="Rectangle 29">
              <a:extLst>
                <a:ext uri="{FF2B5EF4-FFF2-40B4-BE49-F238E27FC236}">
                  <a16:creationId xmlns:a16="http://schemas.microsoft.com/office/drawing/2014/main" id="{59A19DC7-BFEA-4830-AB35-506D2A4C9D74}"/>
                </a:ext>
              </a:extLst>
            </p:cNvPr>
            <p:cNvSpPr>
              <a:spLocks noChangeArrowheads="1"/>
            </p:cNvSpPr>
            <p:nvPr/>
          </p:nvSpPr>
          <p:spPr bwMode="auto">
            <a:xfrm>
              <a:off x="2227" y="2544"/>
              <a:ext cx="19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Unit:</a:t>
              </a:r>
              <a:endParaRPr lang="en-US" altLang="en-US" sz="1200">
                <a:latin typeface="Times New Roman" panose="02020603050405020304" pitchFamily="18" charset="0"/>
              </a:endParaRPr>
            </a:p>
          </p:txBody>
        </p:sp>
        <p:sp>
          <p:nvSpPr>
            <p:cNvPr id="22592" name="Rectangle 30">
              <a:extLst>
                <a:ext uri="{FF2B5EF4-FFF2-40B4-BE49-F238E27FC236}">
                  <a16:creationId xmlns:a16="http://schemas.microsoft.com/office/drawing/2014/main" id="{2C2911BB-4C5F-4EB2-B3E2-D93554FE3CE5}"/>
                </a:ext>
              </a:extLst>
            </p:cNvPr>
            <p:cNvSpPr>
              <a:spLocks noChangeArrowheads="1"/>
            </p:cNvSpPr>
            <p:nvPr/>
          </p:nvSpPr>
          <p:spPr bwMode="auto">
            <a:xfrm>
              <a:off x="2227" y="2657"/>
              <a:ext cx="41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CHF, $, €</a:t>
              </a:r>
              <a:endParaRPr lang="en-US" altLang="en-US" sz="1200">
                <a:latin typeface="Times New Roman" panose="02020603050405020304" pitchFamily="18" charset="0"/>
              </a:endParaRPr>
            </a:p>
          </p:txBody>
        </p:sp>
        <p:sp>
          <p:nvSpPr>
            <p:cNvPr id="22593" name="Rectangle 31">
              <a:extLst>
                <a:ext uri="{FF2B5EF4-FFF2-40B4-BE49-F238E27FC236}">
                  <a16:creationId xmlns:a16="http://schemas.microsoft.com/office/drawing/2014/main" id="{5F73FD0C-8079-47CB-9EF4-4DA5A6B3BEDE}"/>
                </a:ext>
              </a:extLst>
            </p:cNvPr>
            <p:cNvSpPr>
              <a:spLocks noChangeArrowheads="1"/>
            </p:cNvSpPr>
            <p:nvPr/>
          </p:nvSpPr>
          <p:spPr bwMode="auto">
            <a:xfrm>
              <a:off x="4377" y="2614"/>
              <a:ext cx="101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000000"/>
                  </a:solidFill>
                </a:rPr>
                <a:t>Objective Numbers</a:t>
              </a:r>
              <a:endParaRPr lang="en-US" altLang="en-US" sz="1200">
                <a:latin typeface="Times New Roman" panose="02020603050405020304" pitchFamily="18" charset="0"/>
              </a:endParaRPr>
            </a:p>
          </p:txBody>
        </p:sp>
      </p:grpSp>
      <p:grpSp>
        <p:nvGrpSpPr>
          <p:cNvPr id="239618" name="Group 2">
            <a:extLst>
              <a:ext uri="{FF2B5EF4-FFF2-40B4-BE49-F238E27FC236}">
                <a16:creationId xmlns:a16="http://schemas.microsoft.com/office/drawing/2014/main" id="{D6F00C17-4B4D-4991-B819-716CEEC99229}"/>
              </a:ext>
            </a:extLst>
          </p:cNvPr>
          <p:cNvGrpSpPr>
            <a:grpSpLocks/>
          </p:cNvGrpSpPr>
          <p:nvPr/>
        </p:nvGrpSpPr>
        <p:grpSpPr bwMode="auto">
          <a:xfrm>
            <a:off x="1865313" y="1125538"/>
            <a:ext cx="5189537" cy="2135187"/>
            <a:chOff x="1175" y="709"/>
            <a:chExt cx="3269" cy="1345"/>
          </a:xfrm>
        </p:grpSpPr>
        <p:sp>
          <p:nvSpPr>
            <p:cNvPr id="22575" name="Rectangle 3">
              <a:extLst>
                <a:ext uri="{FF2B5EF4-FFF2-40B4-BE49-F238E27FC236}">
                  <a16:creationId xmlns:a16="http://schemas.microsoft.com/office/drawing/2014/main" id="{66B7CCD9-8F49-4D7F-8AEB-1608FAAC1C41}"/>
                </a:ext>
              </a:extLst>
            </p:cNvPr>
            <p:cNvSpPr>
              <a:spLocks noChangeArrowheads="1"/>
            </p:cNvSpPr>
            <p:nvPr/>
          </p:nvSpPr>
          <p:spPr bwMode="auto">
            <a:xfrm>
              <a:off x="2824" y="709"/>
              <a:ext cx="1620" cy="341"/>
            </a:xfrm>
            <a:prstGeom prst="rect">
              <a:avLst/>
            </a:prstGeom>
            <a:solidFill>
              <a:srgbClr val="3399FF"/>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tIns="118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b="1"/>
                <a:t>Resources</a:t>
              </a:r>
              <a:endParaRPr lang="en-US" altLang="en-US">
                <a:latin typeface="Times New Roman" panose="02020603050405020304" pitchFamily="18" charset="0"/>
              </a:endParaRPr>
            </a:p>
          </p:txBody>
        </p:sp>
        <p:grpSp>
          <p:nvGrpSpPr>
            <p:cNvPr id="22576" name="Group 4">
              <a:extLst>
                <a:ext uri="{FF2B5EF4-FFF2-40B4-BE49-F238E27FC236}">
                  <a16:creationId xmlns:a16="http://schemas.microsoft.com/office/drawing/2014/main" id="{AEBC19DE-89AA-4DFB-8153-E446FDE2C092}"/>
                </a:ext>
              </a:extLst>
            </p:cNvPr>
            <p:cNvGrpSpPr>
              <a:grpSpLocks/>
            </p:cNvGrpSpPr>
            <p:nvPr/>
          </p:nvGrpSpPr>
          <p:grpSpPr bwMode="auto">
            <a:xfrm>
              <a:off x="1175" y="1054"/>
              <a:ext cx="2949" cy="1000"/>
              <a:chOff x="1175" y="1054"/>
              <a:chExt cx="2949" cy="1000"/>
            </a:xfrm>
          </p:grpSpPr>
          <p:sp>
            <p:nvSpPr>
              <p:cNvPr id="22577" name="Rectangle 5">
                <a:extLst>
                  <a:ext uri="{FF2B5EF4-FFF2-40B4-BE49-F238E27FC236}">
                    <a16:creationId xmlns:a16="http://schemas.microsoft.com/office/drawing/2014/main" id="{87FFA89F-B11E-4BB4-9DCF-4BA8BA6E24C6}"/>
                  </a:ext>
                </a:extLst>
              </p:cNvPr>
              <p:cNvSpPr>
                <a:spLocks noChangeArrowheads="1"/>
              </p:cNvSpPr>
              <p:nvPr/>
            </p:nvSpPr>
            <p:spPr bwMode="auto">
              <a:xfrm>
                <a:off x="3144" y="1270"/>
                <a:ext cx="980" cy="278"/>
              </a:xfrm>
              <a:prstGeom prst="rect">
                <a:avLst/>
              </a:prstGeom>
              <a:solidFill>
                <a:srgbClr val="00FF00"/>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tIns="118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solidFill>
                      <a:srgbClr val="000000"/>
                    </a:solidFill>
                  </a:rPr>
                  <a:t>Objects</a:t>
                </a:r>
                <a:endParaRPr lang="en-US" altLang="en-US" sz="2400">
                  <a:latin typeface="Times New Roman" panose="02020603050405020304" pitchFamily="18" charset="0"/>
                </a:endParaRPr>
              </a:p>
            </p:txBody>
          </p:sp>
          <p:sp>
            <p:nvSpPr>
              <p:cNvPr id="22578" name="Rectangle 6">
                <a:extLst>
                  <a:ext uri="{FF2B5EF4-FFF2-40B4-BE49-F238E27FC236}">
                    <a16:creationId xmlns:a16="http://schemas.microsoft.com/office/drawing/2014/main" id="{6612FE30-D83F-4C15-8157-695D60357382}"/>
                  </a:ext>
                </a:extLst>
              </p:cNvPr>
              <p:cNvSpPr>
                <a:spLocks noChangeArrowheads="1"/>
              </p:cNvSpPr>
              <p:nvPr/>
            </p:nvSpPr>
            <p:spPr bwMode="auto">
              <a:xfrm>
                <a:off x="1175" y="1776"/>
                <a:ext cx="639" cy="278"/>
              </a:xfrm>
              <a:prstGeom prst="rect">
                <a:avLst/>
              </a:prstGeom>
              <a:solidFill>
                <a:srgbClr val="FF00FF"/>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tIns="118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t>Numbers</a:t>
                </a:r>
                <a:endParaRPr lang="en-US" altLang="en-US" sz="2400">
                  <a:latin typeface="Times New Roman" panose="02020603050405020304" pitchFamily="18" charset="0"/>
                </a:endParaRPr>
              </a:p>
            </p:txBody>
          </p:sp>
          <p:sp>
            <p:nvSpPr>
              <p:cNvPr id="22579" name="Line 7">
                <a:extLst>
                  <a:ext uri="{FF2B5EF4-FFF2-40B4-BE49-F238E27FC236}">
                    <a16:creationId xmlns:a16="http://schemas.microsoft.com/office/drawing/2014/main" id="{CF047255-05CF-4232-9A81-645781818584}"/>
                  </a:ext>
                </a:extLst>
              </p:cNvPr>
              <p:cNvSpPr>
                <a:spLocks noChangeShapeType="1"/>
              </p:cNvSpPr>
              <p:nvPr/>
            </p:nvSpPr>
            <p:spPr bwMode="auto">
              <a:xfrm>
                <a:off x="1492" y="1170"/>
                <a:ext cx="2134" cy="1"/>
              </a:xfrm>
              <a:prstGeom prst="line">
                <a:avLst/>
              </a:prstGeom>
              <a:noFill/>
              <a:ln w="22225">
                <a:solidFill>
                  <a:srgbClr val="00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0" name="Line 8">
                <a:extLst>
                  <a:ext uri="{FF2B5EF4-FFF2-40B4-BE49-F238E27FC236}">
                    <a16:creationId xmlns:a16="http://schemas.microsoft.com/office/drawing/2014/main" id="{0A215162-A4EC-4812-9F1C-85347E2063BD}"/>
                  </a:ext>
                </a:extLst>
              </p:cNvPr>
              <p:cNvSpPr>
                <a:spLocks noChangeShapeType="1"/>
              </p:cNvSpPr>
              <p:nvPr/>
            </p:nvSpPr>
            <p:spPr bwMode="auto">
              <a:xfrm flipV="1">
                <a:off x="1492" y="1170"/>
                <a:ext cx="0" cy="602"/>
              </a:xfrm>
              <a:prstGeom prst="line">
                <a:avLst/>
              </a:prstGeom>
              <a:noFill/>
              <a:ln w="22225">
                <a:solidFill>
                  <a:srgbClr val="00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81" name="Line 9">
                <a:extLst>
                  <a:ext uri="{FF2B5EF4-FFF2-40B4-BE49-F238E27FC236}">
                    <a16:creationId xmlns:a16="http://schemas.microsoft.com/office/drawing/2014/main" id="{950D7805-76E2-4DE6-B21E-D42A4BF99F05}"/>
                  </a:ext>
                </a:extLst>
              </p:cNvPr>
              <p:cNvSpPr>
                <a:spLocks noChangeShapeType="1"/>
              </p:cNvSpPr>
              <p:nvPr/>
            </p:nvSpPr>
            <p:spPr bwMode="auto">
              <a:xfrm flipV="1">
                <a:off x="3633" y="1054"/>
                <a:ext cx="0" cy="213"/>
              </a:xfrm>
              <a:prstGeom prst="line">
                <a:avLst/>
              </a:prstGeom>
              <a:noFill/>
              <a:ln w="22225">
                <a:solidFill>
                  <a:srgbClr val="0000FF"/>
                </a:solidFill>
                <a:round/>
                <a:headEnd/>
                <a:tailEnd/>
              </a:ln>
              <a:extLst>
                <a:ext uri="{909E8E84-426E-40DD-AFC4-6F175D3DCCD1}">
                  <a14:hiddenFill xmlns:a14="http://schemas.microsoft.com/office/drawing/2010/main">
                    <a:noFill/>
                  </a14:hiddenFill>
                </a:ext>
              </a:extLst>
            </p:spPr>
            <p:txBody>
              <a:bodyPr/>
              <a:lstStyle/>
              <a:p>
                <a:endParaRPr lang="de-CH"/>
              </a:p>
            </p:txBody>
          </p:sp>
        </p:grpSp>
      </p:grpSp>
      <p:grpSp>
        <p:nvGrpSpPr>
          <p:cNvPr id="239626" name="Group 10">
            <a:extLst>
              <a:ext uri="{FF2B5EF4-FFF2-40B4-BE49-F238E27FC236}">
                <a16:creationId xmlns:a16="http://schemas.microsoft.com/office/drawing/2014/main" id="{738633A5-0007-497F-AB1C-FC97957DFCA4}"/>
              </a:ext>
            </a:extLst>
          </p:cNvPr>
          <p:cNvGrpSpPr>
            <a:grpSpLocks/>
          </p:cNvGrpSpPr>
          <p:nvPr/>
        </p:nvGrpSpPr>
        <p:grpSpPr bwMode="auto">
          <a:xfrm>
            <a:off x="4356100" y="2462213"/>
            <a:ext cx="2849563" cy="3576637"/>
            <a:chOff x="2744" y="1551"/>
            <a:chExt cx="1795" cy="2253"/>
          </a:xfrm>
        </p:grpSpPr>
        <p:sp>
          <p:nvSpPr>
            <p:cNvPr id="22567" name="Rectangle 11">
              <a:extLst>
                <a:ext uri="{FF2B5EF4-FFF2-40B4-BE49-F238E27FC236}">
                  <a16:creationId xmlns:a16="http://schemas.microsoft.com/office/drawing/2014/main" id="{1CA9E8D2-6F9B-4AD8-9E43-E1096D8CD0B4}"/>
                </a:ext>
              </a:extLst>
            </p:cNvPr>
            <p:cNvSpPr>
              <a:spLocks noChangeArrowheads="1"/>
            </p:cNvSpPr>
            <p:nvPr/>
          </p:nvSpPr>
          <p:spPr bwMode="auto">
            <a:xfrm>
              <a:off x="2744" y="1783"/>
              <a:ext cx="705" cy="278"/>
            </a:xfrm>
            <a:prstGeom prst="rect">
              <a:avLst/>
            </a:prstGeom>
            <a:solidFill>
              <a:srgbClr val="00FF00"/>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200">
                  <a:solidFill>
                    <a:srgbClr val="000000"/>
                  </a:solidFill>
                </a:rPr>
                <a:t>tangible</a:t>
              </a:r>
            </a:p>
          </p:txBody>
        </p:sp>
        <p:sp>
          <p:nvSpPr>
            <p:cNvPr id="22568" name="Rectangle 12">
              <a:extLst>
                <a:ext uri="{FF2B5EF4-FFF2-40B4-BE49-F238E27FC236}">
                  <a16:creationId xmlns:a16="http://schemas.microsoft.com/office/drawing/2014/main" id="{1D7B5C34-0234-4F68-AB13-6CF1E85750A0}"/>
                </a:ext>
              </a:extLst>
            </p:cNvPr>
            <p:cNvSpPr>
              <a:spLocks noChangeArrowheads="1"/>
            </p:cNvSpPr>
            <p:nvPr/>
          </p:nvSpPr>
          <p:spPr bwMode="auto">
            <a:xfrm>
              <a:off x="3833" y="1776"/>
              <a:ext cx="706" cy="278"/>
            </a:xfrm>
            <a:prstGeom prst="rect">
              <a:avLst/>
            </a:prstGeom>
            <a:solidFill>
              <a:srgbClr val="00FF00"/>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200">
                  <a:solidFill>
                    <a:srgbClr val="000000"/>
                  </a:solidFill>
                </a:rPr>
                <a:t>intangible</a:t>
              </a:r>
            </a:p>
          </p:txBody>
        </p:sp>
        <p:sp>
          <p:nvSpPr>
            <p:cNvPr id="22569" name="Line 13">
              <a:extLst>
                <a:ext uri="{FF2B5EF4-FFF2-40B4-BE49-F238E27FC236}">
                  <a16:creationId xmlns:a16="http://schemas.microsoft.com/office/drawing/2014/main" id="{0AB5980E-49BC-4565-8A71-3EC14FFFC4A7}"/>
                </a:ext>
              </a:extLst>
            </p:cNvPr>
            <p:cNvSpPr>
              <a:spLocks noChangeShapeType="1"/>
            </p:cNvSpPr>
            <p:nvPr/>
          </p:nvSpPr>
          <p:spPr bwMode="auto">
            <a:xfrm>
              <a:off x="3095" y="1673"/>
              <a:ext cx="1" cy="99"/>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sp>
          <p:nvSpPr>
            <p:cNvPr id="22570" name="Line 14">
              <a:extLst>
                <a:ext uri="{FF2B5EF4-FFF2-40B4-BE49-F238E27FC236}">
                  <a16:creationId xmlns:a16="http://schemas.microsoft.com/office/drawing/2014/main" id="{7252CFC5-6958-4722-B8E2-E321AC9C2108}"/>
                </a:ext>
              </a:extLst>
            </p:cNvPr>
            <p:cNvSpPr>
              <a:spLocks noChangeShapeType="1"/>
            </p:cNvSpPr>
            <p:nvPr/>
          </p:nvSpPr>
          <p:spPr bwMode="auto">
            <a:xfrm flipH="1">
              <a:off x="3093" y="1665"/>
              <a:ext cx="1106" cy="0"/>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sp>
          <p:nvSpPr>
            <p:cNvPr id="22571" name="Line 15">
              <a:extLst>
                <a:ext uri="{FF2B5EF4-FFF2-40B4-BE49-F238E27FC236}">
                  <a16:creationId xmlns:a16="http://schemas.microsoft.com/office/drawing/2014/main" id="{B880E982-FB23-4C81-8CB3-7939865A16D0}"/>
                </a:ext>
              </a:extLst>
            </p:cNvPr>
            <p:cNvSpPr>
              <a:spLocks noChangeShapeType="1"/>
            </p:cNvSpPr>
            <p:nvPr/>
          </p:nvSpPr>
          <p:spPr bwMode="auto">
            <a:xfrm flipH="1" flipV="1">
              <a:off x="4194" y="1668"/>
              <a:ext cx="1" cy="100"/>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sp>
          <p:nvSpPr>
            <p:cNvPr id="22572" name="Line 16">
              <a:extLst>
                <a:ext uri="{FF2B5EF4-FFF2-40B4-BE49-F238E27FC236}">
                  <a16:creationId xmlns:a16="http://schemas.microsoft.com/office/drawing/2014/main" id="{7691FDD9-E937-4BCA-B0A6-9623E4B60EA3}"/>
                </a:ext>
              </a:extLst>
            </p:cNvPr>
            <p:cNvSpPr>
              <a:spLocks noChangeShapeType="1"/>
            </p:cNvSpPr>
            <p:nvPr/>
          </p:nvSpPr>
          <p:spPr bwMode="auto">
            <a:xfrm flipV="1">
              <a:off x="3633" y="1551"/>
              <a:ext cx="0" cy="114"/>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sp>
          <p:nvSpPr>
            <p:cNvPr id="22573" name="Line 17">
              <a:extLst>
                <a:ext uri="{FF2B5EF4-FFF2-40B4-BE49-F238E27FC236}">
                  <a16:creationId xmlns:a16="http://schemas.microsoft.com/office/drawing/2014/main" id="{9E731BF8-5574-4EC9-9EA9-15263405B2EF}"/>
                </a:ext>
              </a:extLst>
            </p:cNvPr>
            <p:cNvSpPr>
              <a:spLocks noChangeShapeType="1"/>
            </p:cNvSpPr>
            <p:nvPr/>
          </p:nvSpPr>
          <p:spPr bwMode="auto">
            <a:xfrm>
              <a:off x="3102" y="2057"/>
              <a:ext cx="1" cy="1723"/>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sp>
          <p:nvSpPr>
            <p:cNvPr id="22574" name="Line 18">
              <a:extLst>
                <a:ext uri="{FF2B5EF4-FFF2-40B4-BE49-F238E27FC236}">
                  <a16:creationId xmlns:a16="http://schemas.microsoft.com/office/drawing/2014/main" id="{9524A8AB-400B-46D4-A401-D300C68F96BF}"/>
                </a:ext>
              </a:extLst>
            </p:cNvPr>
            <p:cNvSpPr>
              <a:spLocks noChangeShapeType="1"/>
            </p:cNvSpPr>
            <p:nvPr/>
          </p:nvSpPr>
          <p:spPr bwMode="auto">
            <a:xfrm>
              <a:off x="4186" y="2081"/>
              <a:ext cx="1" cy="1723"/>
            </a:xfrm>
            <a:prstGeom prst="line">
              <a:avLst/>
            </a:prstGeom>
            <a:noFill/>
            <a:ln w="22225">
              <a:solidFill>
                <a:srgbClr val="00FF00"/>
              </a:solidFill>
              <a:round/>
              <a:headEnd/>
              <a:tailEnd/>
            </a:ln>
            <a:extLst>
              <a:ext uri="{909E8E84-426E-40DD-AFC4-6F175D3DCCD1}">
                <a14:hiddenFill xmlns:a14="http://schemas.microsoft.com/office/drawing/2010/main">
                  <a:noFill/>
                </a14:hiddenFill>
              </a:ext>
            </a:extLst>
          </p:spPr>
          <p:txBody>
            <a:bodyPr anchor="ctr"/>
            <a:lstStyle/>
            <a:p>
              <a:endParaRPr lang="de-CH"/>
            </a:p>
          </p:txBody>
        </p:sp>
      </p:grpSp>
      <p:grpSp>
        <p:nvGrpSpPr>
          <p:cNvPr id="239648" name="Group 32">
            <a:extLst>
              <a:ext uri="{FF2B5EF4-FFF2-40B4-BE49-F238E27FC236}">
                <a16:creationId xmlns:a16="http://schemas.microsoft.com/office/drawing/2014/main" id="{BEE217AD-C8DB-4D49-958D-A52A4D09F751}"/>
              </a:ext>
            </a:extLst>
          </p:cNvPr>
          <p:cNvGrpSpPr>
            <a:grpSpLocks/>
          </p:cNvGrpSpPr>
          <p:nvPr/>
        </p:nvGrpSpPr>
        <p:grpSpPr bwMode="auto">
          <a:xfrm>
            <a:off x="1720850" y="3038475"/>
            <a:ext cx="6686550" cy="3086100"/>
            <a:chOff x="1084" y="1914"/>
            <a:chExt cx="4212" cy="1944"/>
          </a:xfrm>
        </p:grpSpPr>
        <p:sp>
          <p:nvSpPr>
            <p:cNvPr id="22552" name="Line 33">
              <a:extLst>
                <a:ext uri="{FF2B5EF4-FFF2-40B4-BE49-F238E27FC236}">
                  <a16:creationId xmlns:a16="http://schemas.microsoft.com/office/drawing/2014/main" id="{C214E5BC-EE97-40F5-A562-26A91A19370F}"/>
                </a:ext>
              </a:extLst>
            </p:cNvPr>
            <p:cNvSpPr>
              <a:spLocks noChangeShapeType="1"/>
            </p:cNvSpPr>
            <p:nvPr/>
          </p:nvSpPr>
          <p:spPr bwMode="auto">
            <a:xfrm flipV="1">
              <a:off x="1084" y="1914"/>
              <a:ext cx="0" cy="1493"/>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53" name="Rectangle 34">
              <a:extLst>
                <a:ext uri="{FF2B5EF4-FFF2-40B4-BE49-F238E27FC236}">
                  <a16:creationId xmlns:a16="http://schemas.microsoft.com/office/drawing/2014/main" id="{3A7109AD-9935-4DCB-B9EB-36C04F3F9E16}"/>
                </a:ext>
              </a:extLst>
            </p:cNvPr>
            <p:cNvSpPr>
              <a:spLocks noChangeArrowheads="1"/>
            </p:cNvSpPr>
            <p:nvPr/>
          </p:nvSpPr>
          <p:spPr bwMode="auto">
            <a:xfrm>
              <a:off x="1461" y="3268"/>
              <a:ext cx="639" cy="279"/>
            </a:xfrm>
            <a:prstGeom prst="rect">
              <a:avLst/>
            </a:prstGeom>
            <a:solidFill>
              <a:srgbClr val="FF00FF"/>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t>Complex Numbers</a:t>
              </a:r>
              <a:endParaRPr lang="en-US" altLang="en-US" sz="2400">
                <a:latin typeface="Times New Roman" panose="02020603050405020304" pitchFamily="18" charset="0"/>
              </a:endParaRPr>
            </a:p>
          </p:txBody>
        </p:sp>
        <p:sp>
          <p:nvSpPr>
            <p:cNvPr id="22554" name="Line 35">
              <a:extLst>
                <a:ext uri="{FF2B5EF4-FFF2-40B4-BE49-F238E27FC236}">
                  <a16:creationId xmlns:a16="http://schemas.microsoft.com/office/drawing/2014/main" id="{284FDC48-253B-4D55-B2E3-EA07A2E85717}"/>
                </a:ext>
              </a:extLst>
            </p:cNvPr>
            <p:cNvSpPr>
              <a:spLocks noChangeShapeType="1"/>
            </p:cNvSpPr>
            <p:nvPr/>
          </p:nvSpPr>
          <p:spPr bwMode="auto">
            <a:xfrm flipH="1">
              <a:off x="1084" y="3407"/>
              <a:ext cx="373" cy="0"/>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55" name="Line 36">
              <a:extLst>
                <a:ext uri="{FF2B5EF4-FFF2-40B4-BE49-F238E27FC236}">
                  <a16:creationId xmlns:a16="http://schemas.microsoft.com/office/drawing/2014/main" id="{DEDE7A9D-87F8-4817-88DE-8F3F74D518F5}"/>
                </a:ext>
              </a:extLst>
            </p:cNvPr>
            <p:cNvSpPr>
              <a:spLocks noChangeShapeType="1"/>
            </p:cNvSpPr>
            <p:nvPr/>
          </p:nvSpPr>
          <p:spPr bwMode="auto">
            <a:xfrm>
              <a:off x="1780" y="3550"/>
              <a:ext cx="0" cy="106"/>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56" name="Line 37">
              <a:extLst>
                <a:ext uri="{FF2B5EF4-FFF2-40B4-BE49-F238E27FC236}">
                  <a16:creationId xmlns:a16="http://schemas.microsoft.com/office/drawing/2014/main" id="{06898ACA-776C-4843-AE92-80DAB34249D2}"/>
                </a:ext>
              </a:extLst>
            </p:cNvPr>
            <p:cNvSpPr>
              <a:spLocks noChangeShapeType="1"/>
            </p:cNvSpPr>
            <p:nvPr/>
          </p:nvSpPr>
          <p:spPr bwMode="auto">
            <a:xfrm>
              <a:off x="1780" y="3656"/>
              <a:ext cx="2577" cy="0"/>
            </a:xfrm>
            <a:prstGeom prst="line">
              <a:avLst/>
            </a:prstGeom>
            <a:noFill/>
            <a:ln w="222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57" name="Line 38">
              <a:extLst>
                <a:ext uri="{FF2B5EF4-FFF2-40B4-BE49-F238E27FC236}">
                  <a16:creationId xmlns:a16="http://schemas.microsoft.com/office/drawing/2014/main" id="{F9A528F6-93F0-406A-8A9F-FB78F835FCFF}"/>
                </a:ext>
              </a:extLst>
            </p:cNvPr>
            <p:cNvSpPr>
              <a:spLocks noChangeShapeType="1"/>
            </p:cNvSpPr>
            <p:nvPr/>
          </p:nvSpPr>
          <p:spPr bwMode="auto">
            <a:xfrm flipV="1">
              <a:off x="4866" y="3632"/>
              <a:ext cx="169" cy="148"/>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58" name="Freeform 39">
              <a:extLst>
                <a:ext uri="{FF2B5EF4-FFF2-40B4-BE49-F238E27FC236}">
                  <a16:creationId xmlns:a16="http://schemas.microsoft.com/office/drawing/2014/main" id="{128AF3DA-C824-481C-8A54-3D42384E58C2}"/>
                </a:ext>
              </a:extLst>
            </p:cNvPr>
            <p:cNvSpPr>
              <a:spLocks/>
            </p:cNvSpPr>
            <p:nvPr/>
          </p:nvSpPr>
          <p:spPr bwMode="auto">
            <a:xfrm>
              <a:off x="5006" y="3531"/>
              <a:ext cx="147" cy="140"/>
            </a:xfrm>
            <a:custGeom>
              <a:avLst/>
              <a:gdLst>
                <a:gd name="T0" fmla="*/ 147 w 400"/>
                <a:gd name="T1" fmla="*/ 0 h 350"/>
                <a:gd name="T2" fmla="*/ 54 w 400"/>
                <a:gd name="T3" fmla="*/ 140 h 350"/>
                <a:gd name="T4" fmla="*/ 0 w 400"/>
                <a:gd name="T5" fmla="*/ 68 h 350"/>
                <a:gd name="T6" fmla="*/ 147 w 400"/>
                <a:gd name="T7" fmla="*/ 0 h 3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0" h="350">
                  <a:moveTo>
                    <a:pt x="400" y="0"/>
                  </a:moveTo>
                  <a:lnTo>
                    <a:pt x="147" y="350"/>
                  </a:lnTo>
                  <a:lnTo>
                    <a:pt x="0" y="171"/>
                  </a:lnTo>
                  <a:lnTo>
                    <a:pt x="400" y="0"/>
                  </a:lnTo>
                  <a:close/>
                </a:path>
              </a:pathLst>
            </a:custGeom>
            <a:solidFill>
              <a:srgbClr val="FF0000"/>
            </a:solidFill>
            <a:ln w="0">
              <a:solidFill>
                <a:srgbClr val="FF0000"/>
              </a:solidFill>
              <a:prstDash val="solid"/>
              <a:round/>
              <a:headEnd/>
              <a:tailEnd/>
            </a:ln>
          </p:spPr>
          <p:txBody>
            <a:bodyPr/>
            <a:lstStyle/>
            <a:p>
              <a:endParaRPr lang="de-CH"/>
            </a:p>
          </p:txBody>
        </p:sp>
        <p:sp>
          <p:nvSpPr>
            <p:cNvPr id="22559" name="Line 40">
              <a:extLst>
                <a:ext uri="{FF2B5EF4-FFF2-40B4-BE49-F238E27FC236}">
                  <a16:creationId xmlns:a16="http://schemas.microsoft.com/office/drawing/2014/main" id="{BE1FBBA2-D724-4CD9-BB49-1ACC2AD4794A}"/>
                </a:ext>
              </a:extLst>
            </p:cNvPr>
            <p:cNvSpPr>
              <a:spLocks noChangeShapeType="1"/>
            </p:cNvSpPr>
            <p:nvPr/>
          </p:nvSpPr>
          <p:spPr bwMode="auto">
            <a:xfrm>
              <a:off x="4866" y="3780"/>
              <a:ext cx="358" cy="1"/>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60" name="Freeform 41">
              <a:extLst>
                <a:ext uri="{FF2B5EF4-FFF2-40B4-BE49-F238E27FC236}">
                  <a16:creationId xmlns:a16="http://schemas.microsoft.com/office/drawing/2014/main" id="{1E34B2A1-0C12-4274-868C-C7DD73F06ACF}"/>
                </a:ext>
              </a:extLst>
            </p:cNvPr>
            <p:cNvSpPr>
              <a:spLocks/>
            </p:cNvSpPr>
            <p:nvPr/>
          </p:nvSpPr>
          <p:spPr bwMode="auto">
            <a:xfrm>
              <a:off x="5221" y="3757"/>
              <a:ext cx="75" cy="47"/>
            </a:xfrm>
            <a:custGeom>
              <a:avLst/>
              <a:gdLst>
                <a:gd name="T0" fmla="*/ 75 w 206"/>
                <a:gd name="T1" fmla="*/ 24 h 117"/>
                <a:gd name="T2" fmla="*/ 0 w 206"/>
                <a:gd name="T3" fmla="*/ 47 h 117"/>
                <a:gd name="T4" fmla="*/ 0 w 206"/>
                <a:gd name="T5" fmla="*/ 0 h 117"/>
                <a:gd name="T6" fmla="*/ 75 w 206"/>
                <a:gd name="T7" fmla="*/ 2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6" h="117">
                  <a:moveTo>
                    <a:pt x="206" y="59"/>
                  </a:moveTo>
                  <a:lnTo>
                    <a:pt x="0" y="117"/>
                  </a:lnTo>
                  <a:lnTo>
                    <a:pt x="0" y="0"/>
                  </a:lnTo>
                  <a:lnTo>
                    <a:pt x="206" y="59"/>
                  </a:lnTo>
                  <a:close/>
                </a:path>
              </a:pathLst>
            </a:custGeom>
            <a:solidFill>
              <a:srgbClr val="000000"/>
            </a:solidFill>
            <a:ln w="0">
              <a:solidFill>
                <a:srgbClr val="000000"/>
              </a:solidFill>
              <a:prstDash val="solid"/>
              <a:round/>
              <a:headEnd/>
              <a:tailEnd/>
            </a:ln>
          </p:spPr>
          <p:txBody>
            <a:bodyPr/>
            <a:lstStyle/>
            <a:p>
              <a:endParaRPr lang="de-CH"/>
            </a:p>
          </p:txBody>
        </p:sp>
        <p:sp>
          <p:nvSpPr>
            <p:cNvPr id="22561" name="Line 42">
              <a:extLst>
                <a:ext uri="{FF2B5EF4-FFF2-40B4-BE49-F238E27FC236}">
                  <a16:creationId xmlns:a16="http://schemas.microsoft.com/office/drawing/2014/main" id="{E3BEFF78-2065-498D-9206-11831A0D841C}"/>
                </a:ext>
              </a:extLst>
            </p:cNvPr>
            <p:cNvSpPr>
              <a:spLocks noChangeShapeType="1"/>
            </p:cNvSpPr>
            <p:nvPr/>
          </p:nvSpPr>
          <p:spPr bwMode="auto">
            <a:xfrm flipV="1">
              <a:off x="4879" y="3556"/>
              <a:ext cx="0" cy="302"/>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22562" name="Freeform 43">
              <a:extLst>
                <a:ext uri="{FF2B5EF4-FFF2-40B4-BE49-F238E27FC236}">
                  <a16:creationId xmlns:a16="http://schemas.microsoft.com/office/drawing/2014/main" id="{5E343643-127D-4D43-84A2-BE553E5395F0}"/>
                </a:ext>
              </a:extLst>
            </p:cNvPr>
            <p:cNvSpPr>
              <a:spLocks/>
            </p:cNvSpPr>
            <p:nvPr/>
          </p:nvSpPr>
          <p:spPr bwMode="auto">
            <a:xfrm>
              <a:off x="4857" y="3477"/>
              <a:ext cx="43" cy="82"/>
            </a:xfrm>
            <a:custGeom>
              <a:avLst/>
              <a:gdLst>
                <a:gd name="T0" fmla="*/ 21 w 117"/>
                <a:gd name="T1" fmla="*/ 0 h 206"/>
                <a:gd name="T2" fmla="*/ 43 w 117"/>
                <a:gd name="T3" fmla="*/ 82 h 206"/>
                <a:gd name="T4" fmla="*/ 0 w 117"/>
                <a:gd name="T5" fmla="*/ 82 h 206"/>
                <a:gd name="T6" fmla="*/ 21 w 117"/>
                <a:gd name="T7" fmla="*/ 0 h 2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 h="206">
                  <a:moveTo>
                    <a:pt x="58" y="0"/>
                  </a:moveTo>
                  <a:lnTo>
                    <a:pt x="117" y="206"/>
                  </a:lnTo>
                  <a:lnTo>
                    <a:pt x="0" y="206"/>
                  </a:lnTo>
                  <a:lnTo>
                    <a:pt x="58" y="0"/>
                  </a:lnTo>
                  <a:close/>
                </a:path>
              </a:pathLst>
            </a:custGeom>
            <a:solidFill>
              <a:srgbClr val="000000"/>
            </a:solidFill>
            <a:ln w="0">
              <a:solidFill>
                <a:srgbClr val="000000"/>
              </a:solidFill>
              <a:prstDash val="solid"/>
              <a:round/>
              <a:headEnd/>
              <a:tailEnd/>
            </a:ln>
          </p:spPr>
          <p:txBody>
            <a:bodyPr/>
            <a:lstStyle/>
            <a:p>
              <a:endParaRPr lang="de-CH"/>
            </a:p>
          </p:txBody>
        </p:sp>
        <p:sp>
          <p:nvSpPr>
            <p:cNvPr id="22563" name="Rectangle 44">
              <a:extLst>
                <a:ext uri="{FF2B5EF4-FFF2-40B4-BE49-F238E27FC236}">
                  <a16:creationId xmlns:a16="http://schemas.microsoft.com/office/drawing/2014/main" id="{8CF988B6-C0A2-49A1-86DB-E600446366A2}"/>
                </a:ext>
              </a:extLst>
            </p:cNvPr>
            <p:cNvSpPr>
              <a:spLocks noChangeArrowheads="1"/>
            </p:cNvSpPr>
            <p:nvPr/>
          </p:nvSpPr>
          <p:spPr bwMode="auto">
            <a:xfrm>
              <a:off x="2212" y="3539"/>
              <a:ext cx="524"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2564" name="Rectangle 45">
              <a:extLst>
                <a:ext uri="{FF2B5EF4-FFF2-40B4-BE49-F238E27FC236}">
                  <a16:creationId xmlns:a16="http://schemas.microsoft.com/office/drawing/2014/main" id="{24A33291-8B85-483D-8C84-23F40D11A154}"/>
                </a:ext>
              </a:extLst>
            </p:cNvPr>
            <p:cNvSpPr>
              <a:spLocks noChangeArrowheads="1"/>
            </p:cNvSpPr>
            <p:nvPr/>
          </p:nvSpPr>
          <p:spPr bwMode="auto">
            <a:xfrm>
              <a:off x="2212" y="3539"/>
              <a:ext cx="19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Unit:</a:t>
              </a:r>
              <a:endParaRPr lang="en-US" altLang="en-US" sz="1200">
                <a:latin typeface="Times New Roman" panose="02020603050405020304" pitchFamily="18" charset="0"/>
              </a:endParaRPr>
            </a:p>
          </p:txBody>
        </p:sp>
        <p:sp>
          <p:nvSpPr>
            <p:cNvPr id="22565" name="Rectangle 46">
              <a:extLst>
                <a:ext uri="{FF2B5EF4-FFF2-40B4-BE49-F238E27FC236}">
                  <a16:creationId xmlns:a16="http://schemas.microsoft.com/office/drawing/2014/main" id="{6E488B05-BC70-4456-9234-EE43044E9796}"/>
                </a:ext>
              </a:extLst>
            </p:cNvPr>
            <p:cNvSpPr>
              <a:spLocks noChangeArrowheads="1"/>
            </p:cNvSpPr>
            <p:nvPr/>
          </p:nvSpPr>
          <p:spPr bwMode="auto">
            <a:xfrm>
              <a:off x="2212" y="3653"/>
              <a:ext cx="85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000000"/>
                  </a:solidFill>
                </a:rPr>
                <a:t>CHF/iCHF, $/i$, €/i€</a:t>
              </a:r>
              <a:endParaRPr lang="en-US" altLang="en-US" sz="1200">
                <a:latin typeface="Times New Roman" panose="02020603050405020304" pitchFamily="18" charset="0"/>
              </a:endParaRPr>
            </a:p>
          </p:txBody>
        </p:sp>
        <p:sp>
          <p:nvSpPr>
            <p:cNvPr id="22566" name="Rectangle 47">
              <a:extLst>
                <a:ext uri="{FF2B5EF4-FFF2-40B4-BE49-F238E27FC236}">
                  <a16:creationId xmlns:a16="http://schemas.microsoft.com/office/drawing/2014/main" id="{8BDAD06E-6B79-41C0-9788-A343EF8A0C35}"/>
                </a:ext>
              </a:extLst>
            </p:cNvPr>
            <p:cNvSpPr>
              <a:spLocks noChangeArrowheads="1"/>
            </p:cNvSpPr>
            <p:nvPr/>
          </p:nvSpPr>
          <p:spPr bwMode="auto">
            <a:xfrm>
              <a:off x="4521" y="3609"/>
              <a:ext cx="2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000000"/>
                  </a:solidFill>
                </a:rPr>
                <a:t>Vector</a:t>
              </a:r>
              <a:endParaRPr lang="en-US" altLang="en-US" sz="1200">
                <a:latin typeface="Times New Roman" panose="02020603050405020304" pitchFamily="18" charset="0"/>
              </a:endParaRPr>
            </a:p>
          </p:txBody>
        </p:sp>
      </p:grpSp>
      <p:grpSp>
        <p:nvGrpSpPr>
          <p:cNvPr id="239676" name="Group 60">
            <a:extLst>
              <a:ext uri="{FF2B5EF4-FFF2-40B4-BE49-F238E27FC236}">
                <a16:creationId xmlns:a16="http://schemas.microsoft.com/office/drawing/2014/main" id="{F3B468CB-C696-47D1-ACD1-E01C9E4A2198}"/>
              </a:ext>
            </a:extLst>
          </p:cNvPr>
          <p:cNvGrpSpPr>
            <a:grpSpLocks/>
          </p:cNvGrpSpPr>
          <p:nvPr/>
        </p:nvGrpSpPr>
        <p:grpSpPr bwMode="auto">
          <a:xfrm>
            <a:off x="25400" y="4619625"/>
            <a:ext cx="2343150" cy="900113"/>
            <a:chOff x="16" y="2910"/>
            <a:chExt cx="1476" cy="567"/>
          </a:xfrm>
        </p:grpSpPr>
        <p:sp>
          <p:nvSpPr>
            <p:cNvPr id="22550" name="Line 61">
              <a:extLst>
                <a:ext uri="{FF2B5EF4-FFF2-40B4-BE49-F238E27FC236}">
                  <a16:creationId xmlns:a16="http://schemas.microsoft.com/office/drawing/2014/main" id="{E8C8D5A6-D433-4669-8773-BC02D7BA99E3}"/>
                </a:ext>
              </a:extLst>
            </p:cNvPr>
            <p:cNvSpPr>
              <a:spLocks noChangeShapeType="1"/>
            </p:cNvSpPr>
            <p:nvPr/>
          </p:nvSpPr>
          <p:spPr bwMode="auto">
            <a:xfrm flipV="1">
              <a:off x="737" y="2910"/>
              <a:ext cx="755" cy="317"/>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2551" name="Text Box 62">
              <a:extLst>
                <a:ext uri="{FF2B5EF4-FFF2-40B4-BE49-F238E27FC236}">
                  <a16:creationId xmlns:a16="http://schemas.microsoft.com/office/drawing/2014/main" id="{42F792DF-14FB-40A1-9794-8DC853DBD7B2}"/>
                </a:ext>
              </a:extLst>
            </p:cNvPr>
            <p:cNvSpPr txBox="1">
              <a:spLocks noChangeArrowheads="1"/>
            </p:cNvSpPr>
            <p:nvPr/>
          </p:nvSpPr>
          <p:spPr bwMode="auto">
            <a:xfrm>
              <a:off x="16" y="3246"/>
              <a:ext cx="10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800"/>
                <a:t>Implicit Values</a:t>
              </a:r>
            </a:p>
          </p:txBody>
        </p:sp>
      </p:grpSp>
      <p:grpSp>
        <p:nvGrpSpPr>
          <p:cNvPr id="239679" name="Group 63">
            <a:extLst>
              <a:ext uri="{FF2B5EF4-FFF2-40B4-BE49-F238E27FC236}">
                <a16:creationId xmlns:a16="http://schemas.microsoft.com/office/drawing/2014/main" id="{95CF76D8-09CB-4EC8-8C04-B68478ECB167}"/>
              </a:ext>
            </a:extLst>
          </p:cNvPr>
          <p:cNvGrpSpPr>
            <a:grpSpLocks/>
          </p:cNvGrpSpPr>
          <p:nvPr/>
        </p:nvGrpSpPr>
        <p:grpSpPr bwMode="auto">
          <a:xfrm>
            <a:off x="12700" y="2894013"/>
            <a:ext cx="2382838" cy="995362"/>
            <a:chOff x="8" y="1823"/>
            <a:chExt cx="1501" cy="627"/>
          </a:xfrm>
        </p:grpSpPr>
        <p:sp>
          <p:nvSpPr>
            <p:cNvPr id="22548" name="Text Box 64">
              <a:extLst>
                <a:ext uri="{FF2B5EF4-FFF2-40B4-BE49-F238E27FC236}">
                  <a16:creationId xmlns:a16="http://schemas.microsoft.com/office/drawing/2014/main" id="{79C48062-1493-4025-9B31-7FD2F379E27E}"/>
                </a:ext>
              </a:extLst>
            </p:cNvPr>
            <p:cNvSpPr txBox="1">
              <a:spLocks noChangeArrowheads="1"/>
            </p:cNvSpPr>
            <p:nvPr/>
          </p:nvSpPr>
          <p:spPr bwMode="auto">
            <a:xfrm>
              <a:off x="8" y="1823"/>
              <a:ext cx="10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800"/>
                <a:t>Explicit Values</a:t>
              </a:r>
            </a:p>
          </p:txBody>
        </p:sp>
        <p:sp>
          <p:nvSpPr>
            <p:cNvPr id="22549" name="Line 65">
              <a:extLst>
                <a:ext uri="{FF2B5EF4-FFF2-40B4-BE49-F238E27FC236}">
                  <a16:creationId xmlns:a16="http://schemas.microsoft.com/office/drawing/2014/main" id="{14EA5BCE-8B3D-4C99-9376-A3DDC7FD7B97}"/>
                </a:ext>
              </a:extLst>
            </p:cNvPr>
            <p:cNvSpPr>
              <a:spLocks noChangeShapeType="1"/>
            </p:cNvSpPr>
            <p:nvPr/>
          </p:nvSpPr>
          <p:spPr bwMode="auto">
            <a:xfrm>
              <a:off x="737" y="2054"/>
              <a:ext cx="772" cy="396"/>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sp>
        <p:nvSpPr>
          <p:cNvPr id="22540" name="Rectangle 66">
            <a:extLst>
              <a:ext uri="{FF2B5EF4-FFF2-40B4-BE49-F238E27FC236}">
                <a16:creationId xmlns:a16="http://schemas.microsoft.com/office/drawing/2014/main" id="{F62A23B9-E9A8-4EBB-B966-EC08D7B7B71E}"/>
              </a:ext>
            </a:extLst>
          </p:cNvPr>
          <p:cNvSpPr>
            <a:spLocks noChangeArrowheads="1"/>
          </p:cNvSpPr>
          <p:nvPr/>
        </p:nvSpPr>
        <p:spPr bwMode="auto">
          <a:xfrm>
            <a:off x="609600" y="3810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Objects, Attributes, Value-Measures</a:t>
            </a:r>
          </a:p>
        </p:txBody>
      </p:sp>
      <p:grpSp>
        <p:nvGrpSpPr>
          <p:cNvPr id="239683" name="Group 67">
            <a:extLst>
              <a:ext uri="{FF2B5EF4-FFF2-40B4-BE49-F238E27FC236}">
                <a16:creationId xmlns:a16="http://schemas.microsoft.com/office/drawing/2014/main" id="{1CECAC96-5DC3-4CC5-9F13-E3127758A861}"/>
              </a:ext>
            </a:extLst>
          </p:cNvPr>
          <p:cNvGrpSpPr>
            <a:grpSpLocks/>
          </p:cNvGrpSpPr>
          <p:nvPr/>
        </p:nvGrpSpPr>
        <p:grpSpPr bwMode="auto">
          <a:xfrm>
            <a:off x="1587500" y="5513388"/>
            <a:ext cx="1174750" cy="977900"/>
            <a:chOff x="1000" y="3473"/>
            <a:chExt cx="740" cy="616"/>
          </a:xfrm>
        </p:grpSpPr>
        <p:sp>
          <p:nvSpPr>
            <p:cNvPr id="22546" name="Line 68">
              <a:extLst>
                <a:ext uri="{FF2B5EF4-FFF2-40B4-BE49-F238E27FC236}">
                  <a16:creationId xmlns:a16="http://schemas.microsoft.com/office/drawing/2014/main" id="{CBF172B3-CB5F-411F-A625-8BC4994FE7A7}"/>
                </a:ext>
              </a:extLst>
            </p:cNvPr>
            <p:cNvSpPr>
              <a:spLocks noChangeShapeType="1"/>
            </p:cNvSpPr>
            <p:nvPr/>
          </p:nvSpPr>
          <p:spPr bwMode="auto">
            <a:xfrm flipV="1">
              <a:off x="1449" y="3473"/>
              <a:ext cx="103" cy="385"/>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2547" name="Text Box 69">
              <a:extLst>
                <a:ext uri="{FF2B5EF4-FFF2-40B4-BE49-F238E27FC236}">
                  <a16:creationId xmlns:a16="http://schemas.microsoft.com/office/drawing/2014/main" id="{F55D3158-5BBA-4AAF-A39F-87FCCCA3C4C8}"/>
                </a:ext>
              </a:extLst>
            </p:cNvPr>
            <p:cNvSpPr txBox="1">
              <a:spLocks noChangeArrowheads="1"/>
            </p:cNvSpPr>
            <p:nvPr/>
          </p:nvSpPr>
          <p:spPr bwMode="auto">
            <a:xfrm>
              <a:off x="1000" y="3858"/>
              <a:ext cx="7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800"/>
                <a:t>combined</a:t>
              </a:r>
            </a:p>
          </p:txBody>
        </p:sp>
      </p:grpSp>
      <p:grpSp>
        <p:nvGrpSpPr>
          <p:cNvPr id="22542" name="Group 70">
            <a:extLst>
              <a:ext uri="{FF2B5EF4-FFF2-40B4-BE49-F238E27FC236}">
                <a16:creationId xmlns:a16="http://schemas.microsoft.com/office/drawing/2014/main" id="{1A68FAF4-0914-405F-A94F-73E30F663E6E}"/>
              </a:ext>
            </a:extLst>
          </p:cNvPr>
          <p:cNvGrpSpPr>
            <a:grpSpLocks/>
          </p:cNvGrpSpPr>
          <p:nvPr/>
        </p:nvGrpSpPr>
        <p:grpSpPr bwMode="auto">
          <a:xfrm>
            <a:off x="8001000" y="239713"/>
            <a:ext cx="990600" cy="598487"/>
            <a:chOff x="5040" y="151"/>
            <a:chExt cx="624" cy="377"/>
          </a:xfrm>
        </p:grpSpPr>
        <p:pic>
          <p:nvPicPr>
            <p:cNvPr id="22543" name="Picture 71">
              <a:extLst>
                <a:ext uri="{FF2B5EF4-FFF2-40B4-BE49-F238E27FC236}">
                  <a16:creationId xmlns:a16="http://schemas.microsoft.com/office/drawing/2014/main" id="{8F79C2D3-93A2-4A83-9DFA-0CBCF5E3AB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44" name="Rectangle 72">
              <a:extLst>
                <a:ext uri="{FF2B5EF4-FFF2-40B4-BE49-F238E27FC236}">
                  <a16:creationId xmlns:a16="http://schemas.microsoft.com/office/drawing/2014/main" id="{2D92CEE7-C495-488C-892C-D19F9236E9D9}"/>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2545" name="Rectangle 73">
              <a:extLst>
                <a:ext uri="{FF2B5EF4-FFF2-40B4-BE49-F238E27FC236}">
                  <a16:creationId xmlns:a16="http://schemas.microsoft.com/office/drawing/2014/main" id="{0498ABAF-E479-4F7B-A1DD-A1DA2B266B71}"/>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9618"/>
                                        </p:tgtEl>
                                        <p:attrNameLst>
                                          <p:attrName>style.visibility</p:attrName>
                                        </p:attrNameLst>
                                      </p:cBhvr>
                                      <p:to>
                                        <p:strVal val="visible"/>
                                      </p:to>
                                    </p:set>
                                    <p:anim calcmode="lin" valueType="num">
                                      <p:cBhvr additive="base">
                                        <p:cTn id="7" dur="500" fill="hold"/>
                                        <p:tgtEl>
                                          <p:spTgt spid="239618"/>
                                        </p:tgtEl>
                                        <p:attrNameLst>
                                          <p:attrName>ppt_x</p:attrName>
                                        </p:attrNameLst>
                                      </p:cBhvr>
                                      <p:tavLst>
                                        <p:tav tm="0">
                                          <p:val>
                                            <p:strVal val="#ppt_x"/>
                                          </p:val>
                                        </p:tav>
                                        <p:tav tm="100000">
                                          <p:val>
                                            <p:strVal val="#ppt_x"/>
                                          </p:val>
                                        </p:tav>
                                      </p:tavLst>
                                    </p:anim>
                                    <p:anim calcmode="lin" valueType="num">
                                      <p:cBhvr additive="base">
                                        <p:cTn id="8" dur="500" fill="hold"/>
                                        <p:tgtEl>
                                          <p:spTgt spid="2396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39626"/>
                                        </p:tgtEl>
                                        <p:attrNameLst>
                                          <p:attrName>style.visibility</p:attrName>
                                        </p:attrNameLst>
                                      </p:cBhvr>
                                      <p:to>
                                        <p:strVal val="visible"/>
                                      </p:to>
                                    </p:set>
                                    <p:anim calcmode="lin" valueType="num">
                                      <p:cBhvr additive="base">
                                        <p:cTn id="13" dur="500" fill="hold"/>
                                        <p:tgtEl>
                                          <p:spTgt spid="239626"/>
                                        </p:tgtEl>
                                        <p:attrNameLst>
                                          <p:attrName>ppt_x</p:attrName>
                                        </p:attrNameLst>
                                      </p:cBhvr>
                                      <p:tavLst>
                                        <p:tav tm="0">
                                          <p:val>
                                            <p:strVal val="#ppt_x"/>
                                          </p:val>
                                        </p:tav>
                                        <p:tav tm="100000">
                                          <p:val>
                                            <p:strVal val="#ppt_x"/>
                                          </p:val>
                                        </p:tav>
                                      </p:tavLst>
                                    </p:anim>
                                    <p:anim calcmode="lin" valueType="num">
                                      <p:cBhvr additive="base">
                                        <p:cTn id="14" dur="500" fill="hold"/>
                                        <p:tgtEl>
                                          <p:spTgt spid="23962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39690"/>
                                        </p:tgtEl>
                                        <p:attrNameLst>
                                          <p:attrName>style.visibility</p:attrName>
                                        </p:attrNameLst>
                                      </p:cBhvr>
                                      <p:to>
                                        <p:strVal val="visible"/>
                                      </p:to>
                                    </p:set>
                                    <p:anim calcmode="lin" valueType="num">
                                      <p:cBhvr additive="base">
                                        <p:cTn id="19" dur="500" fill="hold"/>
                                        <p:tgtEl>
                                          <p:spTgt spid="239690"/>
                                        </p:tgtEl>
                                        <p:attrNameLst>
                                          <p:attrName>ppt_x</p:attrName>
                                        </p:attrNameLst>
                                      </p:cBhvr>
                                      <p:tavLst>
                                        <p:tav tm="0">
                                          <p:val>
                                            <p:strVal val="0-#ppt_w/2"/>
                                          </p:val>
                                        </p:tav>
                                        <p:tav tm="100000">
                                          <p:val>
                                            <p:strVal val="#ppt_x"/>
                                          </p:val>
                                        </p:tav>
                                      </p:tavLst>
                                    </p:anim>
                                    <p:anim calcmode="lin" valueType="num">
                                      <p:cBhvr additive="base">
                                        <p:cTn id="20" dur="500" fill="hold"/>
                                        <p:tgtEl>
                                          <p:spTgt spid="23969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39679"/>
                                        </p:tgtEl>
                                        <p:attrNameLst>
                                          <p:attrName>style.visibility</p:attrName>
                                        </p:attrNameLst>
                                      </p:cBhvr>
                                      <p:to>
                                        <p:strVal val="visible"/>
                                      </p:to>
                                    </p:set>
                                    <p:anim calcmode="lin" valueType="num">
                                      <p:cBhvr additive="base">
                                        <p:cTn id="25" dur="500" fill="hold"/>
                                        <p:tgtEl>
                                          <p:spTgt spid="239679"/>
                                        </p:tgtEl>
                                        <p:attrNameLst>
                                          <p:attrName>ppt_x</p:attrName>
                                        </p:attrNameLst>
                                      </p:cBhvr>
                                      <p:tavLst>
                                        <p:tav tm="0">
                                          <p:val>
                                            <p:strVal val="0-#ppt_w/2"/>
                                          </p:val>
                                        </p:tav>
                                        <p:tav tm="100000">
                                          <p:val>
                                            <p:strVal val="#ppt_x"/>
                                          </p:val>
                                        </p:tav>
                                      </p:tavLst>
                                    </p:anim>
                                    <p:anim calcmode="lin" valueType="num">
                                      <p:cBhvr additive="base">
                                        <p:cTn id="26" dur="500" fill="hold"/>
                                        <p:tgtEl>
                                          <p:spTgt spid="23967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39691"/>
                                        </p:tgtEl>
                                        <p:attrNameLst>
                                          <p:attrName>style.visibility</p:attrName>
                                        </p:attrNameLst>
                                      </p:cBhvr>
                                      <p:to>
                                        <p:strVal val="visible"/>
                                      </p:to>
                                    </p:set>
                                    <p:anim calcmode="lin" valueType="num">
                                      <p:cBhvr additive="base">
                                        <p:cTn id="31" dur="500" fill="hold"/>
                                        <p:tgtEl>
                                          <p:spTgt spid="239691"/>
                                        </p:tgtEl>
                                        <p:attrNameLst>
                                          <p:attrName>ppt_x</p:attrName>
                                        </p:attrNameLst>
                                      </p:cBhvr>
                                      <p:tavLst>
                                        <p:tav tm="0">
                                          <p:val>
                                            <p:strVal val="#ppt_x"/>
                                          </p:val>
                                        </p:tav>
                                        <p:tav tm="100000">
                                          <p:val>
                                            <p:strVal val="#ppt_x"/>
                                          </p:val>
                                        </p:tav>
                                      </p:tavLst>
                                    </p:anim>
                                    <p:anim calcmode="lin" valueType="num">
                                      <p:cBhvr additive="base">
                                        <p:cTn id="32" dur="500" fill="hold"/>
                                        <p:tgtEl>
                                          <p:spTgt spid="23969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39676"/>
                                        </p:tgtEl>
                                        <p:attrNameLst>
                                          <p:attrName>style.visibility</p:attrName>
                                        </p:attrNameLst>
                                      </p:cBhvr>
                                      <p:to>
                                        <p:strVal val="visible"/>
                                      </p:to>
                                    </p:set>
                                    <p:anim calcmode="lin" valueType="num">
                                      <p:cBhvr additive="base">
                                        <p:cTn id="37" dur="500" fill="hold"/>
                                        <p:tgtEl>
                                          <p:spTgt spid="239676"/>
                                        </p:tgtEl>
                                        <p:attrNameLst>
                                          <p:attrName>ppt_x</p:attrName>
                                        </p:attrNameLst>
                                      </p:cBhvr>
                                      <p:tavLst>
                                        <p:tav tm="0">
                                          <p:val>
                                            <p:strVal val="0-#ppt_w/2"/>
                                          </p:val>
                                        </p:tav>
                                        <p:tav tm="100000">
                                          <p:val>
                                            <p:strVal val="#ppt_x"/>
                                          </p:val>
                                        </p:tav>
                                      </p:tavLst>
                                    </p:anim>
                                    <p:anim calcmode="lin" valueType="num">
                                      <p:cBhvr additive="base">
                                        <p:cTn id="38" dur="500" fill="hold"/>
                                        <p:tgtEl>
                                          <p:spTgt spid="23967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239648"/>
                                        </p:tgtEl>
                                        <p:attrNameLst>
                                          <p:attrName>style.visibility</p:attrName>
                                        </p:attrNameLst>
                                      </p:cBhvr>
                                      <p:to>
                                        <p:strVal val="visible"/>
                                      </p:to>
                                    </p:set>
                                    <p:anim calcmode="lin" valueType="num">
                                      <p:cBhvr additive="base">
                                        <p:cTn id="43" dur="500" fill="hold"/>
                                        <p:tgtEl>
                                          <p:spTgt spid="239648"/>
                                        </p:tgtEl>
                                        <p:attrNameLst>
                                          <p:attrName>ppt_x</p:attrName>
                                        </p:attrNameLst>
                                      </p:cBhvr>
                                      <p:tavLst>
                                        <p:tav tm="0">
                                          <p:val>
                                            <p:strVal val="#ppt_x"/>
                                          </p:val>
                                        </p:tav>
                                        <p:tav tm="100000">
                                          <p:val>
                                            <p:strVal val="#ppt_x"/>
                                          </p:val>
                                        </p:tav>
                                      </p:tavLst>
                                    </p:anim>
                                    <p:anim calcmode="lin" valueType="num">
                                      <p:cBhvr additive="base">
                                        <p:cTn id="44" dur="500" fill="hold"/>
                                        <p:tgtEl>
                                          <p:spTgt spid="23964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239683"/>
                                        </p:tgtEl>
                                        <p:attrNameLst>
                                          <p:attrName>style.visibility</p:attrName>
                                        </p:attrNameLst>
                                      </p:cBhvr>
                                      <p:to>
                                        <p:strVal val="visible"/>
                                      </p:to>
                                    </p:set>
                                    <p:anim calcmode="lin" valueType="num">
                                      <p:cBhvr additive="base">
                                        <p:cTn id="49" dur="500" fill="hold"/>
                                        <p:tgtEl>
                                          <p:spTgt spid="239683"/>
                                        </p:tgtEl>
                                        <p:attrNameLst>
                                          <p:attrName>ppt_x</p:attrName>
                                        </p:attrNameLst>
                                      </p:cBhvr>
                                      <p:tavLst>
                                        <p:tav tm="0">
                                          <p:val>
                                            <p:strVal val="#ppt_x"/>
                                          </p:val>
                                        </p:tav>
                                        <p:tav tm="100000">
                                          <p:val>
                                            <p:strVal val="#ppt_x"/>
                                          </p:val>
                                        </p:tav>
                                      </p:tavLst>
                                    </p:anim>
                                    <p:anim calcmode="lin" valueType="num">
                                      <p:cBhvr additive="base">
                                        <p:cTn id="50" dur="500" fill="hold"/>
                                        <p:tgtEl>
                                          <p:spTgt spid="2396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nummernplatzhalter 4">
            <a:extLst>
              <a:ext uri="{FF2B5EF4-FFF2-40B4-BE49-F238E27FC236}">
                <a16:creationId xmlns:a16="http://schemas.microsoft.com/office/drawing/2014/main" id="{00CB775D-D87F-40AC-9609-5284DC114C47}"/>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CE00C0B3-9B24-425E-9A7D-0134D3E7D07C}" type="slidenum">
              <a:rPr lang="de-CH" altLang="en-US" sz="1000"/>
              <a:pPr/>
              <a:t>21</a:t>
            </a:fld>
            <a:endParaRPr lang="de-CH" altLang="en-US" sz="1000"/>
          </a:p>
        </p:txBody>
      </p:sp>
      <p:sp>
        <p:nvSpPr>
          <p:cNvPr id="23555" name="Datumsplatzhalter 5">
            <a:extLst>
              <a:ext uri="{FF2B5EF4-FFF2-40B4-BE49-F238E27FC236}">
                <a16:creationId xmlns:a16="http://schemas.microsoft.com/office/drawing/2014/main" id="{82E08066-6851-464A-8ED3-D5D7B4067A6B}"/>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3556" name="Fußzeilenplatzhalter 6">
            <a:extLst>
              <a:ext uri="{FF2B5EF4-FFF2-40B4-BE49-F238E27FC236}">
                <a16:creationId xmlns:a16="http://schemas.microsoft.com/office/drawing/2014/main" id="{03A2BBA9-F9AE-4B18-B78B-C82CDB3AEC9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3557" name="Rectangle 2">
            <a:extLst>
              <a:ext uri="{FF2B5EF4-FFF2-40B4-BE49-F238E27FC236}">
                <a16:creationId xmlns:a16="http://schemas.microsoft.com/office/drawing/2014/main" id="{FC6E0256-6B40-49B4-8136-8C0BBA6CB008}"/>
              </a:ext>
            </a:extLst>
          </p:cNvPr>
          <p:cNvSpPr>
            <a:spLocks noChangeArrowheads="1"/>
          </p:cNvSpPr>
          <p:nvPr/>
        </p:nvSpPr>
        <p:spPr bwMode="auto">
          <a:xfrm>
            <a:off x="609600" y="3810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Development of Metrics</a:t>
            </a:r>
          </a:p>
        </p:txBody>
      </p:sp>
      <p:grpSp>
        <p:nvGrpSpPr>
          <p:cNvPr id="240643" name="Group 3">
            <a:extLst>
              <a:ext uri="{FF2B5EF4-FFF2-40B4-BE49-F238E27FC236}">
                <a16:creationId xmlns:a16="http://schemas.microsoft.com/office/drawing/2014/main" id="{7E562DD6-21B5-427D-A7C0-735F59B0116F}"/>
              </a:ext>
            </a:extLst>
          </p:cNvPr>
          <p:cNvGrpSpPr>
            <a:grpSpLocks/>
          </p:cNvGrpSpPr>
          <p:nvPr/>
        </p:nvGrpSpPr>
        <p:grpSpPr bwMode="auto">
          <a:xfrm>
            <a:off x="4816475" y="1800225"/>
            <a:ext cx="3967163" cy="1624013"/>
            <a:chOff x="3034" y="1134"/>
            <a:chExt cx="2499" cy="1023"/>
          </a:xfrm>
        </p:grpSpPr>
        <p:sp>
          <p:nvSpPr>
            <p:cNvPr id="23593" name="Freeform 4">
              <a:extLst>
                <a:ext uri="{FF2B5EF4-FFF2-40B4-BE49-F238E27FC236}">
                  <a16:creationId xmlns:a16="http://schemas.microsoft.com/office/drawing/2014/main" id="{9ACE1EFB-733E-496C-8D8A-53B6B00EDE46}"/>
                </a:ext>
              </a:extLst>
            </p:cNvPr>
            <p:cNvSpPr>
              <a:spLocks/>
            </p:cNvSpPr>
            <p:nvPr/>
          </p:nvSpPr>
          <p:spPr bwMode="auto">
            <a:xfrm>
              <a:off x="3034" y="1702"/>
              <a:ext cx="1250" cy="455"/>
            </a:xfrm>
            <a:custGeom>
              <a:avLst/>
              <a:gdLst>
                <a:gd name="T0" fmla="*/ 0 w 3124"/>
                <a:gd name="T1" fmla="*/ 454 h 853"/>
                <a:gd name="T2" fmla="*/ 341 w 3124"/>
                <a:gd name="T3" fmla="*/ 454 h 853"/>
                <a:gd name="T4" fmla="*/ 909 w 3124"/>
                <a:gd name="T5" fmla="*/ 0 h 853"/>
                <a:gd name="T6" fmla="*/ 1250 w 3124"/>
                <a:gd name="T7" fmla="*/ 0 h 8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24" h="853">
                  <a:moveTo>
                    <a:pt x="0" y="852"/>
                  </a:moveTo>
                  <a:cubicBezTo>
                    <a:pt x="0" y="852"/>
                    <a:pt x="426" y="852"/>
                    <a:pt x="852" y="852"/>
                  </a:cubicBezTo>
                  <a:cubicBezTo>
                    <a:pt x="1694" y="853"/>
                    <a:pt x="1446" y="2"/>
                    <a:pt x="2272" y="0"/>
                  </a:cubicBezTo>
                  <a:cubicBezTo>
                    <a:pt x="2706" y="2"/>
                    <a:pt x="2982" y="0"/>
                    <a:pt x="3124" y="0"/>
                  </a:cubicBezTo>
                </a:path>
              </a:pathLst>
            </a:custGeom>
            <a:noFill/>
            <a:ln w="76200" cmpd="sng">
              <a:solidFill>
                <a:srgbClr val="CC00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23594" name="Text Box 5">
              <a:extLst>
                <a:ext uri="{FF2B5EF4-FFF2-40B4-BE49-F238E27FC236}">
                  <a16:creationId xmlns:a16="http://schemas.microsoft.com/office/drawing/2014/main" id="{C61FAC5F-7A9E-4CB1-8116-1E614EE03724}"/>
                </a:ext>
              </a:extLst>
            </p:cNvPr>
            <p:cNvSpPr txBox="1">
              <a:spLocks noChangeArrowheads="1"/>
            </p:cNvSpPr>
            <p:nvPr/>
          </p:nvSpPr>
          <p:spPr bwMode="auto">
            <a:xfrm>
              <a:off x="3829" y="1702"/>
              <a:ext cx="125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t>(multi dimensional)</a:t>
              </a:r>
            </a:p>
          </p:txBody>
        </p:sp>
        <p:sp>
          <p:nvSpPr>
            <p:cNvPr id="23595" name="Line 6">
              <a:extLst>
                <a:ext uri="{FF2B5EF4-FFF2-40B4-BE49-F238E27FC236}">
                  <a16:creationId xmlns:a16="http://schemas.microsoft.com/office/drawing/2014/main" id="{C79838E1-041B-416C-8C5C-E1F63392B36B}"/>
                </a:ext>
              </a:extLst>
            </p:cNvPr>
            <p:cNvSpPr>
              <a:spLocks noChangeShapeType="1"/>
            </p:cNvSpPr>
            <p:nvPr/>
          </p:nvSpPr>
          <p:spPr bwMode="auto">
            <a:xfrm flipH="1">
              <a:off x="4965" y="1361"/>
              <a:ext cx="0" cy="568"/>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CH"/>
            </a:p>
          </p:txBody>
        </p:sp>
        <p:sp>
          <p:nvSpPr>
            <p:cNvPr id="23596" name="Line 7">
              <a:extLst>
                <a:ext uri="{FF2B5EF4-FFF2-40B4-BE49-F238E27FC236}">
                  <a16:creationId xmlns:a16="http://schemas.microsoft.com/office/drawing/2014/main" id="{A6A0495C-5DE3-4534-962A-D43BA31F33BA}"/>
                </a:ext>
              </a:extLst>
            </p:cNvPr>
            <p:cNvSpPr>
              <a:spLocks noChangeShapeType="1"/>
            </p:cNvSpPr>
            <p:nvPr/>
          </p:nvSpPr>
          <p:spPr bwMode="auto">
            <a:xfrm>
              <a:off x="4851" y="1816"/>
              <a:ext cx="455"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97" name="Line 8">
              <a:extLst>
                <a:ext uri="{FF2B5EF4-FFF2-40B4-BE49-F238E27FC236}">
                  <a16:creationId xmlns:a16="http://schemas.microsoft.com/office/drawing/2014/main" id="{0AD81926-52F4-45D8-A945-D868ACAEF8A7}"/>
                </a:ext>
              </a:extLst>
            </p:cNvPr>
            <p:cNvSpPr>
              <a:spLocks noChangeShapeType="1"/>
            </p:cNvSpPr>
            <p:nvPr/>
          </p:nvSpPr>
          <p:spPr bwMode="auto">
            <a:xfrm flipV="1">
              <a:off x="4965" y="1475"/>
              <a:ext cx="227" cy="341"/>
            </a:xfrm>
            <a:prstGeom prst="line">
              <a:avLst/>
            </a:prstGeom>
            <a:noFill/>
            <a:ln w="28575">
              <a:solidFill>
                <a:srgbClr val="CC00CC"/>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98" name="Text Box 9">
              <a:extLst>
                <a:ext uri="{FF2B5EF4-FFF2-40B4-BE49-F238E27FC236}">
                  <a16:creationId xmlns:a16="http://schemas.microsoft.com/office/drawing/2014/main" id="{E2BD823A-2594-4963-ACA0-4F55D232212B}"/>
                </a:ext>
              </a:extLst>
            </p:cNvPr>
            <p:cNvSpPr txBox="1">
              <a:spLocks noChangeArrowheads="1"/>
            </p:cNvSpPr>
            <p:nvPr/>
          </p:nvSpPr>
          <p:spPr bwMode="auto">
            <a:xfrm>
              <a:off x="5306" y="1702"/>
              <a:ext cx="22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t>$</a:t>
              </a:r>
            </a:p>
          </p:txBody>
        </p:sp>
        <p:sp>
          <p:nvSpPr>
            <p:cNvPr id="23599" name="Text Box 10">
              <a:extLst>
                <a:ext uri="{FF2B5EF4-FFF2-40B4-BE49-F238E27FC236}">
                  <a16:creationId xmlns:a16="http://schemas.microsoft.com/office/drawing/2014/main" id="{57523D9A-B288-4D2E-9E80-F875858EE005}"/>
                </a:ext>
              </a:extLst>
            </p:cNvPr>
            <p:cNvSpPr txBox="1">
              <a:spLocks noChangeArrowheads="1"/>
            </p:cNvSpPr>
            <p:nvPr/>
          </p:nvSpPr>
          <p:spPr bwMode="auto">
            <a:xfrm>
              <a:off x="4738" y="1134"/>
              <a:ext cx="45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82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a:t>% .. i$</a:t>
              </a:r>
            </a:p>
          </p:txBody>
        </p:sp>
      </p:grpSp>
      <p:grpSp>
        <p:nvGrpSpPr>
          <p:cNvPr id="240651" name="Group 11">
            <a:extLst>
              <a:ext uri="{FF2B5EF4-FFF2-40B4-BE49-F238E27FC236}">
                <a16:creationId xmlns:a16="http://schemas.microsoft.com/office/drawing/2014/main" id="{A2686FC4-D1FD-4D39-B894-F5436727BA2D}"/>
              </a:ext>
            </a:extLst>
          </p:cNvPr>
          <p:cNvGrpSpPr>
            <a:grpSpLocks/>
          </p:cNvGrpSpPr>
          <p:nvPr/>
        </p:nvGrpSpPr>
        <p:grpSpPr bwMode="auto">
          <a:xfrm>
            <a:off x="2703513" y="3243263"/>
            <a:ext cx="5951537" cy="1443037"/>
            <a:chOff x="1703" y="2043"/>
            <a:chExt cx="3749" cy="909"/>
          </a:xfrm>
        </p:grpSpPr>
        <p:sp>
          <p:nvSpPr>
            <p:cNvPr id="23589" name="Text Box 12">
              <a:extLst>
                <a:ext uri="{FF2B5EF4-FFF2-40B4-BE49-F238E27FC236}">
                  <a16:creationId xmlns:a16="http://schemas.microsoft.com/office/drawing/2014/main" id="{1E34EA10-D015-4058-8968-8AFAD30E8B84}"/>
                </a:ext>
              </a:extLst>
            </p:cNvPr>
            <p:cNvSpPr txBox="1">
              <a:spLocks noChangeArrowheads="1"/>
            </p:cNvSpPr>
            <p:nvPr/>
          </p:nvSpPr>
          <p:spPr bwMode="auto">
            <a:xfrm>
              <a:off x="1703" y="2043"/>
              <a:ext cx="1185" cy="511"/>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000" b="1">
                  <a:solidFill>
                    <a:srgbClr val="FF0000"/>
                  </a:solidFill>
                </a:rPr>
                <a:t>2. Qualitative</a:t>
              </a:r>
              <a:br>
                <a:rPr lang="en-US" altLang="en-US" sz="2000" b="1">
                  <a:solidFill>
                    <a:srgbClr val="FF0000"/>
                  </a:solidFill>
                </a:rPr>
              </a:br>
              <a:r>
                <a:rPr lang="en-US" altLang="en-US" sz="2000" b="1">
                  <a:solidFill>
                    <a:srgbClr val="FF0000"/>
                  </a:solidFill>
                </a:rPr>
                <a:t>Metrics</a:t>
              </a:r>
            </a:p>
          </p:txBody>
        </p:sp>
        <p:sp>
          <p:nvSpPr>
            <p:cNvPr id="23590" name="Freeform 13">
              <a:extLst>
                <a:ext uri="{FF2B5EF4-FFF2-40B4-BE49-F238E27FC236}">
                  <a16:creationId xmlns:a16="http://schemas.microsoft.com/office/drawing/2014/main" id="{97AF917E-A6CC-4698-8E44-58D832522A08}"/>
                </a:ext>
              </a:extLst>
            </p:cNvPr>
            <p:cNvSpPr>
              <a:spLocks/>
            </p:cNvSpPr>
            <p:nvPr/>
          </p:nvSpPr>
          <p:spPr bwMode="auto">
            <a:xfrm>
              <a:off x="1703" y="2384"/>
              <a:ext cx="2162" cy="568"/>
            </a:xfrm>
            <a:custGeom>
              <a:avLst/>
              <a:gdLst>
                <a:gd name="T0" fmla="*/ 0 w 5404"/>
                <a:gd name="T1" fmla="*/ 568 h 1421"/>
                <a:gd name="T2" fmla="*/ 341 w 5404"/>
                <a:gd name="T3" fmla="*/ 568 h 1421"/>
                <a:gd name="T4" fmla="*/ 909 w 5404"/>
                <a:gd name="T5" fmla="*/ 0 h 1421"/>
                <a:gd name="T6" fmla="*/ 1250 w 5404"/>
                <a:gd name="T7" fmla="*/ 0 h 1421"/>
                <a:gd name="T8" fmla="*/ 2162 w 5404"/>
                <a:gd name="T9" fmla="*/ 0 h 14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04" h="1421">
                  <a:moveTo>
                    <a:pt x="0" y="1420"/>
                  </a:moveTo>
                  <a:cubicBezTo>
                    <a:pt x="0" y="1420"/>
                    <a:pt x="426" y="1420"/>
                    <a:pt x="852" y="1420"/>
                  </a:cubicBezTo>
                  <a:cubicBezTo>
                    <a:pt x="1694" y="1421"/>
                    <a:pt x="1446" y="4"/>
                    <a:pt x="2272" y="0"/>
                  </a:cubicBezTo>
                  <a:cubicBezTo>
                    <a:pt x="2706" y="4"/>
                    <a:pt x="3124" y="0"/>
                    <a:pt x="3124" y="0"/>
                  </a:cubicBezTo>
                  <a:lnTo>
                    <a:pt x="5404" y="1"/>
                  </a:lnTo>
                </a:path>
              </a:pathLst>
            </a:custGeom>
            <a:noFill/>
            <a:ln w="76200" cmpd="sng">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23591" name="Line 14">
              <a:extLst>
                <a:ext uri="{FF2B5EF4-FFF2-40B4-BE49-F238E27FC236}">
                  <a16:creationId xmlns:a16="http://schemas.microsoft.com/office/drawing/2014/main" id="{1E29D84E-2AEF-4DCB-A4A1-68F60313D60B}"/>
                </a:ext>
              </a:extLst>
            </p:cNvPr>
            <p:cNvSpPr>
              <a:spLocks noChangeShapeType="1"/>
            </p:cNvSpPr>
            <p:nvPr/>
          </p:nvSpPr>
          <p:spPr bwMode="auto">
            <a:xfrm>
              <a:off x="3862" y="2384"/>
              <a:ext cx="1590" cy="0"/>
            </a:xfrm>
            <a:prstGeom prst="line">
              <a:avLst/>
            </a:prstGeom>
            <a:noFill/>
            <a:ln w="9525" cap="rnd">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23592" name="Text Box 15">
              <a:extLst>
                <a:ext uri="{FF2B5EF4-FFF2-40B4-BE49-F238E27FC236}">
                  <a16:creationId xmlns:a16="http://schemas.microsoft.com/office/drawing/2014/main" id="{6E3F6D80-FF5D-475C-96A4-7A4388938754}"/>
                </a:ext>
              </a:extLst>
            </p:cNvPr>
            <p:cNvSpPr txBox="1">
              <a:spLocks noChangeArrowheads="1"/>
            </p:cNvSpPr>
            <p:nvPr/>
          </p:nvSpPr>
          <p:spPr bwMode="auto">
            <a:xfrm>
              <a:off x="3212" y="2409"/>
              <a:ext cx="2045"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FF0000"/>
                  </a:solidFill>
                </a:rPr>
                <a:t>Hot, cold ...... AAA, A+, B, C</a:t>
              </a:r>
            </a:p>
          </p:txBody>
        </p:sp>
      </p:grpSp>
      <p:grpSp>
        <p:nvGrpSpPr>
          <p:cNvPr id="240656" name="Group 16">
            <a:extLst>
              <a:ext uri="{FF2B5EF4-FFF2-40B4-BE49-F238E27FC236}">
                <a16:creationId xmlns:a16="http://schemas.microsoft.com/office/drawing/2014/main" id="{7C14D999-7C16-4474-A173-1BA43B7A5CFB}"/>
              </a:ext>
            </a:extLst>
          </p:cNvPr>
          <p:cNvGrpSpPr>
            <a:grpSpLocks/>
          </p:cNvGrpSpPr>
          <p:nvPr/>
        </p:nvGrpSpPr>
        <p:grpSpPr bwMode="auto">
          <a:xfrm>
            <a:off x="3554413" y="2522538"/>
            <a:ext cx="5229225" cy="1530350"/>
            <a:chOff x="2239" y="1589"/>
            <a:chExt cx="3294" cy="964"/>
          </a:xfrm>
        </p:grpSpPr>
        <p:sp>
          <p:nvSpPr>
            <p:cNvPr id="23583" name="Freeform 17">
              <a:extLst>
                <a:ext uri="{FF2B5EF4-FFF2-40B4-BE49-F238E27FC236}">
                  <a16:creationId xmlns:a16="http://schemas.microsoft.com/office/drawing/2014/main" id="{B0F12749-4324-448D-8482-C9E439EE686D}"/>
                </a:ext>
              </a:extLst>
            </p:cNvPr>
            <p:cNvSpPr>
              <a:spLocks/>
            </p:cNvSpPr>
            <p:nvPr/>
          </p:nvSpPr>
          <p:spPr bwMode="auto">
            <a:xfrm>
              <a:off x="2239" y="1983"/>
              <a:ext cx="1600" cy="570"/>
            </a:xfrm>
            <a:custGeom>
              <a:avLst/>
              <a:gdLst>
                <a:gd name="T0" fmla="*/ 0 w 4001"/>
                <a:gd name="T1" fmla="*/ 570 h 1423"/>
                <a:gd name="T2" fmla="*/ 341 w 4001"/>
                <a:gd name="T3" fmla="*/ 570 h 1423"/>
                <a:gd name="T4" fmla="*/ 909 w 4001"/>
                <a:gd name="T5" fmla="*/ 1 h 1423"/>
                <a:gd name="T6" fmla="*/ 1249 w 4001"/>
                <a:gd name="T7" fmla="*/ 1 h 1423"/>
                <a:gd name="T8" fmla="*/ 1600 w 4001"/>
                <a:gd name="T9" fmla="*/ 0 h 1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01" h="1423">
                  <a:moveTo>
                    <a:pt x="0" y="1422"/>
                  </a:moveTo>
                  <a:cubicBezTo>
                    <a:pt x="0" y="1422"/>
                    <a:pt x="426" y="1422"/>
                    <a:pt x="852" y="1422"/>
                  </a:cubicBezTo>
                  <a:cubicBezTo>
                    <a:pt x="1694" y="1423"/>
                    <a:pt x="1446" y="6"/>
                    <a:pt x="2272" y="2"/>
                  </a:cubicBezTo>
                  <a:cubicBezTo>
                    <a:pt x="2706" y="6"/>
                    <a:pt x="3124" y="2"/>
                    <a:pt x="3124" y="2"/>
                  </a:cubicBezTo>
                  <a:lnTo>
                    <a:pt x="4001" y="0"/>
                  </a:lnTo>
                </a:path>
              </a:pathLst>
            </a:custGeom>
            <a:noFill/>
            <a:ln w="76200" cmpd="sng">
              <a:solidFill>
                <a:srgbClr val="CC00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23584" name="Text Box 18">
              <a:extLst>
                <a:ext uri="{FF2B5EF4-FFF2-40B4-BE49-F238E27FC236}">
                  <a16:creationId xmlns:a16="http://schemas.microsoft.com/office/drawing/2014/main" id="{D117FF6C-5C8A-42A1-B64F-A060031AF3F0}"/>
                </a:ext>
              </a:extLst>
            </p:cNvPr>
            <p:cNvSpPr txBox="1">
              <a:spLocks noChangeArrowheads="1"/>
            </p:cNvSpPr>
            <p:nvPr/>
          </p:nvSpPr>
          <p:spPr bwMode="auto">
            <a:xfrm>
              <a:off x="2296" y="1589"/>
              <a:ext cx="1352"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000" b="1">
                  <a:solidFill>
                    <a:srgbClr val="CC00CC"/>
                  </a:solidFill>
                </a:rPr>
                <a:t>3. Quantitative</a:t>
              </a:r>
              <a:br>
                <a:rPr lang="en-US" altLang="en-US" sz="2000" b="1">
                  <a:solidFill>
                    <a:srgbClr val="CC00CC"/>
                  </a:solidFill>
                </a:rPr>
              </a:br>
              <a:r>
                <a:rPr lang="en-US" altLang="en-US" sz="2000" b="1">
                  <a:solidFill>
                    <a:srgbClr val="CC00CC"/>
                  </a:solidFill>
                </a:rPr>
                <a:t>Metrics</a:t>
              </a:r>
            </a:p>
          </p:txBody>
        </p:sp>
        <p:sp>
          <p:nvSpPr>
            <p:cNvPr id="23585" name="Text Box 19">
              <a:extLst>
                <a:ext uri="{FF2B5EF4-FFF2-40B4-BE49-F238E27FC236}">
                  <a16:creationId xmlns:a16="http://schemas.microsoft.com/office/drawing/2014/main" id="{969DAA96-211C-46AF-829E-241E35CA0AF6}"/>
                </a:ext>
              </a:extLst>
            </p:cNvPr>
            <p:cNvSpPr txBox="1">
              <a:spLocks noChangeArrowheads="1"/>
            </p:cNvSpPr>
            <p:nvPr/>
          </p:nvSpPr>
          <p:spPr bwMode="auto">
            <a:xfrm>
              <a:off x="3602" y="2043"/>
              <a:ext cx="68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t>(linear)</a:t>
              </a:r>
            </a:p>
          </p:txBody>
        </p:sp>
        <p:sp>
          <p:nvSpPr>
            <p:cNvPr id="23586" name="Line 20">
              <a:extLst>
                <a:ext uri="{FF2B5EF4-FFF2-40B4-BE49-F238E27FC236}">
                  <a16:creationId xmlns:a16="http://schemas.microsoft.com/office/drawing/2014/main" id="{DDEE7D27-0680-4893-A81B-5B533ACBC1C3}"/>
                </a:ext>
              </a:extLst>
            </p:cNvPr>
            <p:cNvSpPr>
              <a:spLocks noChangeShapeType="1"/>
            </p:cNvSpPr>
            <p:nvPr/>
          </p:nvSpPr>
          <p:spPr bwMode="auto">
            <a:xfrm>
              <a:off x="4624" y="2157"/>
              <a:ext cx="68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87" name="Line 21">
              <a:extLst>
                <a:ext uri="{FF2B5EF4-FFF2-40B4-BE49-F238E27FC236}">
                  <a16:creationId xmlns:a16="http://schemas.microsoft.com/office/drawing/2014/main" id="{BC80FE45-CA0F-41A6-AEE3-A3EA286DB150}"/>
                </a:ext>
              </a:extLst>
            </p:cNvPr>
            <p:cNvSpPr>
              <a:spLocks noChangeShapeType="1"/>
            </p:cNvSpPr>
            <p:nvPr/>
          </p:nvSpPr>
          <p:spPr bwMode="auto">
            <a:xfrm>
              <a:off x="4738" y="2157"/>
              <a:ext cx="341" cy="0"/>
            </a:xfrm>
            <a:prstGeom prst="line">
              <a:avLst/>
            </a:prstGeom>
            <a:noFill/>
            <a:ln w="28575">
              <a:solidFill>
                <a:srgbClr val="CC00CC"/>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88" name="Text Box 22">
              <a:extLst>
                <a:ext uri="{FF2B5EF4-FFF2-40B4-BE49-F238E27FC236}">
                  <a16:creationId xmlns:a16="http://schemas.microsoft.com/office/drawing/2014/main" id="{5209098C-6277-41A4-AB1A-808CFFE52CD3}"/>
                </a:ext>
              </a:extLst>
            </p:cNvPr>
            <p:cNvSpPr txBox="1">
              <a:spLocks noChangeArrowheads="1"/>
            </p:cNvSpPr>
            <p:nvPr/>
          </p:nvSpPr>
          <p:spPr bwMode="auto">
            <a:xfrm>
              <a:off x="5306" y="2043"/>
              <a:ext cx="227"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t>$</a:t>
              </a:r>
            </a:p>
          </p:txBody>
        </p:sp>
      </p:grpSp>
      <p:sp>
        <p:nvSpPr>
          <p:cNvPr id="240663" name="Text Box 23">
            <a:extLst>
              <a:ext uri="{FF2B5EF4-FFF2-40B4-BE49-F238E27FC236}">
                <a16:creationId xmlns:a16="http://schemas.microsoft.com/office/drawing/2014/main" id="{C69F46D3-B005-45FF-A1D1-9AF34E7A99DB}"/>
              </a:ext>
            </a:extLst>
          </p:cNvPr>
          <p:cNvSpPr txBox="1">
            <a:spLocks noChangeArrowheads="1"/>
          </p:cNvSpPr>
          <p:nvPr/>
        </p:nvSpPr>
        <p:spPr bwMode="auto">
          <a:xfrm>
            <a:off x="720725" y="1258888"/>
            <a:ext cx="38639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t>Why Metrics?</a:t>
            </a:r>
          </a:p>
        </p:txBody>
      </p:sp>
      <p:grpSp>
        <p:nvGrpSpPr>
          <p:cNvPr id="240664" name="Group 24">
            <a:extLst>
              <a:ext uri="{FF2B5EF4-FFF2-40B4-BE49-F238E27FC236}">
                <a16:creationId xmlns:a16="http://schemas.microsoft.com/office/drawing/2014/main" id="{8D1A71EC-3734-4908-B41C-BA7C49CF99E3}"/>
              </a:ext>
            </a:extLst>
          </p:cNvPr>
          <p:cNvGrpSpPr>
            <a:grpSpLocks/>
          </p:cNvGrpSpPr>
          <p:nvPr/>
        </p:nvGrpSpPr>
        <p:grpSpPr bwMode="auto">
          <a:xfrm>
            <a:off x="1441450" y="4325938"/>
            <a:ext cx="7213600" cy="1058862"/>
            <a:chOff x="908" y="2725"/>
            <a:chExt cx="4544" cy="667"/>
          </a:xfrm>
        </p:grpSpPr>
        <p:sp>
          <p:nvSpPr>
            <p:cNvPr id="23579" name="Freeform 25">
              <a:extLst>
                <a:ext uri="{FF2B5EF4-FFF2-40B4-BE49-F238E27FC236}">
                  <a16:creationId xmlns:a16="http://schemas.microsoft.com/office/drawing/2014/main" id="{EB249DCF-D8A9-4DFF-A071-60C3F3ECD5C3}"/>
                </a:ext>
              </a:extLst>
            </p:cNvPr>
            <p:cNvSpPr>
              <a:spLocks/>
            </p:cNvSpPr>
            <p:nvPr/>
          </p:nvSpPr>
          <p:spPr bwMode="auto">
            <a:xfrm>
              <a:off x="908" y="2725"/>
              <a:ext cx="2727" cy="568"/>
            </a:xfrm>
            <a:custGeom>
              <a:avLst/>
              <a:gdLst>
                <a:gd name="T0" fmla="*/ 0 w 6816"/>
                <a:gd name="T1" fmla="*/ 568 h 1421"/>
                <a:gd name="T2" fmla="*/ 341 w 6816"/>
                <a:gd name="T3" fmla="*/ 568 h 1421"/>
                <a:gd name="T4" fmla="*/ 909 w 6816"/>
                <a:gd name="T5" fmla="*/ 0 h 1421"/>
                <a:gd name="T6" fmla="*/ 1250 w 6816"/>
                <a:gd name="T7" fmla="*/ 0 h 1421"/>
                <a:gd name="T8" fmla="*/ 2727 w 6816"/>
                <a:gd name="T9" fmla="*/ 0 h 14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16" h="1421">
                  <a:moveTo>
                    <a:pt x="0" y="1420"/>
                  </a:moveTo>
                  <a:cubicBezTo>
                    <a:pt x="0" y="1420"/>
                    <a:pt x="426" y="1420"/>
                    <a:pt x="852" y="1420"/>
                  </a:cubicBezTo>
                  <a:cubicBezTo>
                    <a:pt x="1694" y="1421"/>
                    <a:pt x="1446" y="4"/>
                    <a:pt x="2272" y="0"/>
                  </a:cubicBezTo>
                  <a:cubicBezTo>
                    <a:pt x="2706" y="4"/>
                    <a:pt x="3124" y="0"/>
                    <a:pt x="3124" y="0"/>
                  </a:cubicBezTo>
                  <a:lnTo>
                    <a:pt x="6816" y="0"/>
                  </a:lnTo>
                </a:path>
              </a:pathLst>
            </a:custGeom>
            <a:noFill/>
            <a:ln w="76200" cmpd="sng">
              <a:solidFill>
                <a:srgbClr val="0033CC"/>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endParaRPr lang="de-CH"/>
            </a:p>
          </p:txBody>
        </p:sp>
        <p:sp>
          <p:nvSpPr>
            <p:cNvPr id="23580" name="Text Box 26">
              <a:extLst>
                <a:ext uri="{FF2B5EF4-FFF2-40B4-BE49-F238E27FC236}">
                  <a16:creationId xmlns:a16="http://schemas.microsoft.com/office/drawing/2014/main" id="{0AAF9FB4-B28B-42F5-958D-F552309B0EEB}"/>
                </a:ext>
              </a:extLst>
            </p:cNvPr>
            <p:cNvSpPr txBox="1">
              <a:spLocks noChangeArrowheads="1"/>
            </p:cNvSpPr>
            <p:nvPr/>
          </p:nvSpPr>
          <p:spPr bwMode="auto">
            <a:xfrm>
              <a:off x="2839" y="2952"/>
              <a:ext cx="215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000" b="1">
                  <a:solidFill>
                    <a:srgbClr val="0033CC"/>
                  </a:solidFill>
                </a:rPr>
                <a:t>1. Normative "Metrics"</a:t>
              </a:r>
            </a:p>
          </p:txBody>
        </p:sp>
        <p:sp>
          <p:nvSpPr>
            <p:cNvPr id="23581" name="Text Box 27">
              <a:extLst>
                <a:ext uri="{FF2B5EF4-FFF2-40B4-BE49-F238E27FC236}">
                  <a16:creationId xmlns:a16="http://schemas.microsoft.com/office/drawing/2014/main" id="{8647DB40-3785-4B95-8434-5A545F40163E}"/>
                </a:ext>
              </a:extLst>
            </p:cNvPr>
            <p:cNvSpPr txBox="1">
              <a:spLocks noChangeArrowheads="1"/>
            </p:cNvSpPr>
            <p:nvPr/>
          </p:nvSpPr>
          <p:spPr bwMode="auto">
            <a:xfrm>
              <a:off x="3034" y="3180"/>
              <a:ext cx="2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33CC"/>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33CC"/>
                  </a:solidFill>
                </a:rPr>
                <a:t>Principles, ....the xx "commandments"</a:t>
              </a:r>
            </a:p>
          </p:txBody>
        </p:sp>
        <p:sp>
          <p:nvSpPr>
            <p:cNvPr id="23582" name="Line 28">
              <a:extLst>
                <a:ext uri="{FF2B5EF4-FFF2-40B4-BE49-F238E27FC236}">
                  <a16:creationId xmlns:a16="http://schemas.microsoft.com/office/drawing/2014/main" id="{17D3CDE4-C9D0-4ABA-AB8C-486557D829E5}"/>
                </a:ext>
              </a:extLst>
            </p:cNvPr>
            <p:cNvSpPr>
              <a:spLocks noChangeShapeType="1"/>
            </p:cNvSpPr>
            <p:nvPr/>
          </p:nvSpPr>
          <p:spPr bwMode="auto">
            <a:xfrm>
              <a:off x="3635" y="2725"/>
              <a:ext cx="1817" cy="0"/>
            </a:xfrm>
            <a:prstGeom prst="line">
              <a:avLst/>
            </a:prstGeom>
            <a:noFill/>
            <a:ln w="9525" cap="rnd">
              <a:solidFill>
                <a:srgbClr val="0033CC"/>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de-CH"/>
            </a:p>
          </p:txBody>
        </p:sp>
      </p:grpSp>
      <p:grpSp>
        <p:nvGrpSpPr>
          <p:cNvPr id="240669" name="Group 29">
            <a:extLst>
              <a:ext uri="{FF2B5EF4-FFF2-40B4-BE49-F238E27FC236}">
                <a16:creationId xmlns:a16="http://schemas.microsoft.com/office/drawing/2014/main" id="{45AE55A9-BD5D-4AAB-A10E-F8E96827A35F}"/>
              </a:ext>
            </a:extLst>
          </p:cNvPr>
          <p:cNvGrpSpPr>
            <a:grpSpLocks/>
          </p:cNvGrpSpPr>
          <p:nvPr/>
        </p:nvGrpSpPr>
        <p:grpSpPr bwMode="auto">
          <a:xfrm>
            <a:off x="1209675" y="1981200"/>
            <a:ext cx="7573963" cy="3967163"/>
            <a:chOff x="762" y="1248"/>
            <a:chExt cx="4771" cy="2499"/>
          </a:xfrm>
        </p:grpSpPr>
        <p:sp>
          <p:nvSpPr>
            <p:cNvPr id="23576" name="Text Box 30">
              <a:extLst>
                <a:ext uri="{FF2B5EF4-FFF2-40B4-BE49-F238E27FC236}">
                  <a16:creationId xmlns:a16="http://schemas.microsoft.com/office/drawing/2014/main" id="{773B0234-2DED-417B-9581-E19FF6A9F788}"/>
                </a:ext>
              </a:extLst>
            </p:cNvPr>
            <p:cNvSpPr txBox="1">
              <a:spLocks noChangeArrowheads="1"/>
            </p:cNvSpPr>
            <p:nvPr/>
          </p:nvSpPr>
          <p:spPr bwMode="auto">
            <a:xfrm>
              <a:off x="4738" y="3520"/>
              <a:ext cx="795"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400"/>
                <a:t>Time</a:t>
              </a:r>
            </a:p>
          </p:txBody>
        </p:sp>
        <p:sp>
          <p:nvSpPr>
            <p:cNvPr id="23577" name="Line 31">
              <a:extLst>
                <a:ext uri="{FF2B5EF4-FFF2-40B4-BE49-F238E27FC236}">
                  <a16:creationId xmlns:a16="http://schemas.microsoft.com/office/drawing/2014/main" id="{E7593175-1C52-47F4-B2F9-052393CE4E6B}"/>
                </a:ext>
              </a:extLst>
            </p:cNvPr>
            <p:cNvSpPr>
              <a:spLocks noChangeShapeType="1"/>
            </p:cNvSpPr>
            <p:nvPr/>
          </p:nvSpPr>
          <p:spPr bwMode="auto">
            <a:xfrm>
              <a:off x="762" y="3406"/>
              <a:ext cx="4771"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78" name="Line 32">
              <a:extLst>
                <a:ext uri="{FF2B5EF4-FFF2-40B4-BE49-F238E27FC236}">
                  <a16:creationId xmlns:a16="http://schemas.microsoft.com/office/drawing/2014/main" id="{2FAC7608-EC25-4B3B-B53F-0D92CA0AB990}"/>
                </a:ext>
              </a:extLst>
            </p:cNvPr>
            <p:cNvSpPr>
              <a:spLocks noChangeShapeType="1"/>
            </p:cNvSpPr>
            <p:nvPr/>
          </p:nvSpPr>
          <p:spPr bwMode="auto">
            <a:xfrm flipH="1">
              <a:off x="1022" y="1248"/>
              <a:ext cx="0" cy="2272"/>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CH"/>
            </a:p>
          </p:txBody>
        </p:sp>
      </p:grpSp>
      <p:sp>
        <p:nvSpPr>
          <p:cNvPr id="240673" name="Text Box 33">
            <a:extLst>
              <a:ext uri="{FF2B5EF4-FFF2-40B4-BE49-F238E27FC236}">
                <a16:creationId xmlns:a16="http://schemas.microsoft.com/office/drawing/2014/main" id="{750F2F42-90FA-4A29-B61E-EEA6892D4764}"/>
              </a:ext>
            </a:extLst>
          </p:cNvPr>
          <p:cNvSpPr txBox="1">
            <a:spLocks noChangeArrowheads="1"/>
          </p:cNvSpPr>
          <p:nvPr/>
        </p:nvSpPr>
        <p:spPr bwMode="auto">
          <a:xfrm>
            <a:off x="733425" y="1489075"/>
            <a:ext cx="31654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t>Making rational (and indirect) communication easier.</a:t>
            </a:r>
          </a:p>
        </p:txBody>
      </p:sp>
      <p:grpSp>
        <p:nvGrpSpPr>
          <p:cNvPr id="240674" name="Group 34">
            <a:extLst>
              <a:ext uri="{FF2B5EF4-FFF2-40B4-BE49-F238E27FC236}">
                <a16:creationId xmlns:a16="http://schemas.microsoft.com/office/drawing/2014/main" id="{DE2E7E12-F06C-46BA-9E43-01F87F27020A}"/>
              </a:ext>
            </a:extLst>
          </p:cNvPr>
          <p:cNvGrpSpPr>
            <a:grpSpLocks/>
          </p:cNvGrpSpPr>
          <p:nvPr/>
        </p:nvGrpSpPr>
        <p:grpSpPr bwMode="auto">
          <a:xfrm>
            <a:off x="742950" y="2522538"/>
            <a:ext cx="519113" cy="1803400"/>
            <a:chOff x="468" y="1589"/>
            <a:chExt cx="327" cy="1136"/>
          </a:xfrm>
        </p:grpSpPr>
        <p:sp>
          <p:nvSpPr>
            <p:cNvPr id="23574" name="Text Box 35">
              <a:extLst>
                <a:ext uri="{FF2B5EF4-FFF2-40B4-BE49-F238E27FC236}">
                  <a16:creationId xmlns:a16="http://schemas.microsoft.com/office/drawing/2014/main" id="{919E7034-343E-4F2A-B0DD-53CA0944F0EA}"/>
                </a:ext>
              </a:extLst>
            </p:cNvPr>
            <p:cNvSpPr txBox="1">
              <a:spLocks noChangeArrowheads="1"/>
            </p:cNvSpPr>
            <p:nvPr/>
          </p:nvSpPr>
          <p:spPr bwMode="auto">
            <a:xfrm rot="10800000">
              <a:off x="468" y="1702"/>
              <a:ext cx="327" cy="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t>reducing need </a:t>
              </a:r>
              <a:br>
                <a:rPr lang="en-US" altLang="en-US" sz="1200"/>
              </a:br>
              <a:r>
                <a:rPr lang="en-US" altLang="en-US" sz="1200"/>
                <a:t>for interpretation</a:t>
              </a:r>
            </a:p>
          </p:txBody>
        </p:sp>
        <p:sp>
          <p:nvSpPr>
            <p:cNvPr id="23575" name="Line 36">
              <a:extLst>
                <a:ext uri="{FF2B5EF4-FFF2-40B4-BE49-F238E27FC236}">
                  <a16:creationId xmlns:a16="http://schemas.microsoft.com/office/drawing/2014/main" id="{9387B868-6B90-4A14-B36B-874748407323}"/>
                </a:ext>
              </a:extLst>
            </p:cNvPr>
            <p:cNvSpPr>
              <a:spLocks noChangeShapeType="1"/>
            </p:cNvSpPr>
            <p:nvPr/>
          </p:nvSpPr>
          <p:spPr bwMode="auto">
            <a:xfrm flipV="1">
              <a:off x="795" y="1589"/>
              <a:ext cx="0" cy="113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240677" name="Group 37">
            <a:extLst>
              <a:ext uri="{FF2B5EF4-FFF2-40B4-BE49-F238E27FC236}">
                <a16:creationId xmlns:a16="http://schemas.microsoft.com/office/drawing/2014/main" id="{4630226D-1D38-4C7E-937A-9A94B491BC80}"/>
              </a:ext>
            </a:extLst>
          </p:cNvPr>
          <p:cNvGrpSpPr>
            <a:grpSpLocks/>
          </p:cNvGrpSpPr>
          <p:nvPr/>
        </p:nvGrpSpPr>
        <p:grpSpPr bwMode="auto">
          <a:xfrm>
            <a:off x="690563" y="4170363"/>
            <a:ext cx="1652587" cy="1468437"/>
            <a:chOff x="435" y="2627"/>
            <a:chExt cx="1041" cy="925"/>
          </a:xfrm>
        </p:grpSpPr>
        <p:sp>
          <p:nvSpPr>
            <p:cNvPr id="23571" name="Line 38">
              <a:extLst>
                <a:ext uri="{FF2B5EF4-FFF2-40B4-BE49-F238E27FC236}">
                  <a16:creationId xmlns:a16="http://schemas.microsoft.com/office/drawing/2014/main" id="{8C76809B-F8F2-4E58-A2B2-1C56D1CD957C}"/>
                </a:ext>
              </a:extLst>
            </p:cNvPr>
            <p:cNvSpPr>
              <a:spLocks noChangeShapeType="1"/>
            </p:cNvSpPr>
            <p:nvPr/>
          </p:nvSpPr>
          <p:spPr bwMode="auto">
            <a:xfrm>
              <a:off x="567" y="2725"/>
              <a:ext cx="909"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23572" name="Line 39">
              <a:extLst>
                <a:ext uri="{FF2B5EF4-FFF2-40B4-BE49-F238E27FC236}">
                  <a16:creationId xmlns:a16="http://schemas.microsoft.com/office/drawing/2014/main" id="{E0300A11-63C4-4303-93EE-1BD616BC260F}"/>
                </a:ext>
              </a:extLst>
            </p:cNvPr>
            <p:cNvSpPr>
              <a:spLocks noChangeShapeType="1"/>
            </p:cNvSpPr>
            <p:nvPr/>
          </p:nvSpPr>
          <p:spPr bwMode="auto">
            <a:xfrm>
              <a:off x="795" y="2725"/>
              <a:ext cx="0" cy="681"/>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23573" name="Text Box 40">
              <a:extLst>
                <a:ext uri="{FF2B5EF4-FFF2-40B4-BE49-F238E27FC236}">
                  <a16:creationId xmlns:a16="http://schemas.microsoft.com/office/drawing/2014/main" id="{7D5B9C09-2323-4235-BBD3-C90977E4D502}"/>
                </a:ext>
              </a:extLst>
            </p:cNvPr>
            <p:cNvSpPr txBox="1">
              <a:spLocks noChangeArrowheads="1"/>
            </p:cNvSpPr>
            <p:nvPr/>
          </p:nvSpPr>
          <p:spPr bwMode="auto">
            <a:xfrm rot="10800000">
              <a:off x="435" y="2627"/>
              <a:ext cx="327" cy="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t>strong need for interpretation</a:t>
              </a:r>
            </a:p>
          </p:txBody>
        </p:sp>
      </p:grpSp>
      <p:grpSp>
        <p:nvGrpSpPr>
          <p:cNvPr id="23567" name="Group 41">
            <a:extLst>
              <a:ext uri="{FF2B5EF4-FFF2-40B4-BE49-F238E27FC236}">
                <a16:creationId xmlns:a16="http://schemas.microsoft.com/office/drawing/2014/main" id="{DEA81C73-25D5-4C60-8BCA-45B4B8BF0C34}"/>
              </a:ext>
            </a:extLst>
          </p:cNvPr>
          <p:cNvGrpSpPr>
            <a:grpSpLocks/>
          </p:cNvGrpSpPr>
          <p:nvPr/>
        </p:nvGrpSpPr>
        <p:grpSpPr bwMode="auto">
          <a:xfrm>
            <a:off x="8001000" y="239713"/>
            <a:ext cx="990600" cy="598487"/>
            <a:chOff x="5040" y="151"/>
            <a:chExt cx="624" cy="377"/>
          </a:xfrm>
        </p:grpSpPr>
        <p:pic>
          <p:nvPicPr>
            <p:cNvPr id="23568" name="Picture 42">
              <a:extLst>
                <a:ext uri="{FF2B5EF4-FFF2-40B4-BE49-F238E27FC236}">
                  <a16:creationId xmlns:a16="http://schemas.microsoft.com/office/drawing/2014/main" id="{6BE42CAD-3B91-4B53-9800-EBB9D91C8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69" name="Rectangle 43">
              <a:extLst>
                <a:ext uri="{FF2B5EF4-FFF2-40B4-BE49-F238E27FC236}">
                  <a16:creationId xmlns:a16="http://schemas.microsoft.com/office/drawing/2014/main" id="{48D5C5C3-749F-4A54-9F5A-58E2AA3AB1DD}"/>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3570" name="Rectangle 44">
              <a:extLst>
                <a:ext uri="{FF2B5EF4-FFF2-40B4-BE49-F238E27FC236}">
                  <a16:creationId xmlns:a16="http://schemas.microsoft.com/office/drawing/2014/main" id="{75894BAA-8CDE-45F7-877F-BC1964C68B46}"/>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0669"/>
                                        </p:tgtEl>
                                        <p:attrNameLst>
                                          <p:attrName>style.visibility</p:attrName>
                                        </p:attrNameLst>
                                      </p:cBhvr>
                                      <p:to>
                                        <p:strVal val="visible"/>
                                      </p:to>
                                    </p:set>
                                    <p:anim calcmode="lin" valueType="num">
                                      <p:cBhvr additive="base">
                                        <p:cTn id="7" dur="500" fill="hold"/>
                                        <p:tgtEl>
                                          <p:spTgt spid="240669"/>
                                        </p:tgtEl>
                                        <p:attrNameLst>
                                          <p:attrName>ppt_x</p:attrName>
                                        </p:attrNameLst>
                                      </p:cBhvr>
                                      <p:tavLst>
                                        <p:tav tm="0">
                                          <p:val>
                                            <p:strVal val="0-#ppt_w/2"/>
                                          </p:val>
                                        </p:tav>
                                        <p:tav tm="100000">
                                          <p:val>
                                            <p:strVal val="#ppt_x"/>
                                          </p:val>
                                        </p:tav>
                                      </p:tavLst>
                                    </p:anim>
                                    <p:anim calcmode="lin" valueType="num">
                                      <p:cBhvr additive="base">
                                        <p:cTn id="8" dur="500" fill="hold"/>
                                        <p:tgtEl>
                                          <p:spTgt spid="24066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0663">
                                            <p:txEl>
                                              <p:pRg st="0" end="0"/>
                                            </p:txEl>
                                          </p:spTgt>
                                        </p:tgtEl>
                                        <p:attrNameLst>
                                          <p:attrName>style.visibility</p:attrName>
                                        </p:attrNameLst>
                                      </p:cBhvr>
                                      <p:to>
                                        <p:strVal val="visible"/>
                                      </p:to>
                                    </p:set>
                                    <p:anim calcmode="lin" valueType="num">
                                      <p:cBhvr additive="base">
                                        <p:cTn id="13" dur="500" fill="hold"/>
                                        <p:tgtEl>
                                          <p:spTgt spid="2406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06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0673">
                                            <p:txEl>
                                              <p:pRg st="0" end="0"/>
                                            </p:txEl>
                                          </p:spTgt>
                                        </p:tgtEl>
                                        <p:attrNameLst>
                                          <p:attrName>style.visibility</p:attrName>
                                        </p:attrNameLst>
                                      </p:cBhvr>
                                      <p:to>
                                        <p:strVal val="visible"/>
                                      </p:to>
                                    </p:set>
                                    <p:anim calcmode="lin" valueType="num">
                                      <p:cBhvr additive="base">
                                        <p:cTn id="19" dur="500" fill="hold"/>
                                        <p:tgtEl>
                                          <p:spTgt spid="24067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067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40664"/>
                                        </p:tgtEl>
                                        <p:attrNameLst>
                                          <p:attrName>style.visibility</p:attrName>
                                        </p:attrNameLst>
                                      </p:cBhvr>
                                      <p:to>
                                        <p:strVal val="visible"/>
                                      </p:to>
                                    </p:set>
                                    <p:anim calcmode="lin" valueType="num">
                                      <p:cBhvr additive="base">
                                        <p:cTn id="25" dur="500" fill="hold"/>
                                        <p:tgtEl>
                                          <p:spTgt spid="240664"/>
                                        </p:tgtEl>
                                        <p:attrNameLst>
                                          <p:attrName>ppt_x</p:attrName>
                                        </p:attrNameLst>
                                      </p:cBhvr>
                                      <p:tavLst>
                                        <p:tav tm="0">
                                          <p:val>
                                            <p:strVal val="0-#ppt_w/2"/>
                                          </p:val>
                                        </p:tav>
                                        <p:tav tm="100000">
                                          <p:val>
                                            <p:strVal val="#ppt_x"/>
                                          </p:val>
                                        </p:tav>
                                      </p:tavLst>
                                    </p:anim>
                                    <p:anim calcmode="lin" valueType="num">
                                      <p:cBhvr additive="base">
                                        <p:cTn id="26" dur="500" fill="hold"/>
                                        <p:tgtEl>
                                          <p:spTgt spid="24066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40677"/>
                                        </p:tgtEl>
                                        <p:attrNameLst>
                                          <p:attrName>style.visibility</p:attrName>
                                        </p:attrNameLst>
                                      </p:cBhvr>
                                      <p:to>
                                        <p:strVal val="visible"/>
                                      </p:to>
                                    </p:set>
                                    <p:anim calcmode="lin" valueType="num">
                                      <p:cBhvr additive="base">
                                        <p:cTn id="31" dur="500" fill="hold"/>
                                        <p:tgtEl>
                                          <p:spTgt spid="240677"/>
                                        </p:tgtEl>
                                        <p:attrNameLst>
                                          <p:attrName>ppt_x</p:attrName>
                                        </p:attrNameLst>
                                      </p:cBhvr>
                                      <p:tavLst>
                                        <p:tav tm="0">
                                          <p:val>
                                            <p:strVal val="0-#ppt_w/2"/>
                                          </p:val>
                                        </p:tav>
                                        <p:tav tm="100000">
                                          <p:val>
                                            <p:strVal val="#ppt_x"/>
                                          </p:val>
                                        </p:tav>
                                      </p:tavLst>
                                    </p:anim>
                                    <p:anim calcmode="lin" valueType="num">
                                      <p:cBhvr additive="base">
                                        <p:cTn id="32" dur="500" fill="hold"/>
                                        <p:tgtEl>
                                          <p:spTgt spid="24067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40651"/>
                                        </p:tgtEl>
                                        <p:attrNameLst>
                                          <p:attrName>style.visibility</p:attrName>
                                        </p:attrNameLst>
                                      </p:cBhvr>
                                      <p:to>
                                        <p:strVal val="visible"/>
                                      </p:to>
                                    </p:set>
                                    <p:anim calcmode="lin" valueType="num">
                                      <p:cBhvr additive="base">
                                        <p:cTn id="37" dur="500" fill="hold"/>
                                        <p:tgtEl>
                                          <p:spTgt spid="240651"/>
                                        </p:tgtEl>
                                        <p:attrNameLst>
                                          <p:attrName>ppt_x</p:attrName>
                                        </p:attrNameLst>
                                      </p:cBhvr>
                                      <p:tavLst>
                                        <p:tav tm="0">
                                          <p:val>
                                            <p:strVal val="0-#ppt_w/2"/>
                                          </p:val>
                                        </p:tav>
                                        <p:tav tm="100000">
                                          <p:val>
                                            <p:strVal val="#ppt_x"/>
                                          </p:val>
                                        </p:tav>
                                      </p:tavLst>
                                    </p:anim>
                                    <p:anim calcmode="lin" valueType="num">
                                      <p:cBhvr additive="base">
                                        <p:cTn id="38" dur="500" fill="hold"/>
                                        <p:tgtEl>
                                          <p:spTgt spid="24065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240674"/>
                                        </p:tgtEl>
                                        <p:attrNameLst>
                                          <p:attrName>style.visibility</p:attrName>
                                        </p:attrNameLst>
                                      </p:cBhvr>
                                      <p:to>
                                        <p:strVal val="visible"/>
                                      </p:to>
                                    </p:set>
                                    <p:anim calcmode="lin" valueType="num">
                                      <p:cBhvr additive="base">
                                        <p:cTn id="43" dur="500" fill="hold"/>
                                        <p:tgtEl>
                                          <p:spTgt spid="240674"/>
                                        </p:tgtEl>
                                        <p:attrNameLst>
                                          <p:attrName>ppt_x</p:attrName>
                                        </p:attrNameLst>
                                      </p:cBhvr>
                                      <p:tavLst>
                                        <p:tav tm="0">
                                          <p:val>
                                            <p:strVal val="0-#ppt_w/2"/>
                                          </p:val>
                                        </p:tav>
                                        <p:tav tm="100000">
                                          <p:val>
                                            <p:strVal val="#ppt_x"/>
                                          </p:val>
                                        </p:tav>
                                      </p:tavLst>
                                    </p:anim>
                                    <p:anim calcmode="lin" valueType="num">
                                      <p:cBhvr additive="base">
                                        <p:cTn id="44" dur="500" fill="hold"/>
                                        <p:tgtEl>
                                          <p:spTgt spid="24067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240656"/>
                                        </p:tgtEl>
                                        <p:attrNameLst>
                                          <p:attrName>style.visibility</p:attrName>
                                        </p:attrNameLst>
                                      </p:cBhvr>
                                      <p:to>
                                        <p:strVal val="visible"/>
                                      </p:to>
                                    </p:set>
                                    <p:anim calcmode="lin" valueType="num">
                                      <p:cBhvr additive="base">
                                        <p:cTn id="49" dur="500" fill="hold"/>
                                        <p:tgtEl>
                                          <p:spTgt spid="240656"/>
                                        </p:tgtEl>
                                        <p:attrNameLst>
                                          <p:attrName>ppt_x</p:attrName>
                                        </p:attrNameLst>
                                      </p:cBhvr>
                                      <p:tavLst>
                                        <p:tav tm="0">
                                          <p:val>
                                            <p:strVal val="0-#ppt_w/2"/>
                                          </p:val>
                                        </p:tav>
                                        <p:tav tm="100000">
                                          <p:val>
                                            <p:strVal val="#ppt_x"/>
                                          </p:val>
                                        </p:tav>
                                      </p:tavLst>
                                    </p:anim>
                                    <p:anim calcmode="lin" valueType="num">
                                      <p:cBhvr additive="base">
                                        <p:cTn id="50" dur="500" fill="hold"/>
                                        <p:tgtEl>
                                          <p:spTgt spid="240656"/>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240643"/>
                                        </p:tgtEl>
                                        <p:attrNameLst>
                                          <p:attrName>style.visibility</p:attrName>
                                        </p:attrNameLst>
                                      </p:cBhvr>
                                      <p:to>
                                        <p:strVal val="visible"/>
                                      </p:to>
                                    </p:set>
                                    <p:anim calcmode="lin" valueType="num">
                                      <p:cBhvr additive="base">
                                        <p:cTn id="55" dur="500" fill="hold"/>
                                        <p:tgtEl>
                                          <p:spTgt spid="240643"/>
                                        </p:tgtEl>
                                        <p:attrNameLst>
                                          <p:attrName>ppt_x</p:attrName>
                                        </p:attrNameLst>
                                      </p:cBhvr>
                                      <p:tavLst>
                                        <p:tav tm="0">
                                          <p:val>
                                            <p:strVal val="0-#ppt_w/2"/>
                                          </p:val>
                                        </p:tav>
                                        <p:tav tm="100000">
                                          <p:val>
                                            <p:strVal val="#ppt_x"/>
                                          </p:val>
                                        </p:tav>
                                      </p:tavLst>
                                    </p:anim>
                                    <p:anim calcmode="lin" valueType="num">
                                      <p:cBhvr additive="base">
                                        <p:cTn id="56" dur="500" fill="hold"/>
                                        <p:tgtEl>
                                          <p:spTgt spid="2406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63" grpId="0" build="p" autoUpdateAnimBg="0"/>
      <p:bldP spid="24067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2">
            <a:extLst>
              <a:ext uri="{FF2B5EF4-FFF2-40B4-BE49-F238E27FC236}">
                <a16:creationId xmlns:a16="http://schemas.microsoft.com/office/drawing/2014/main" id="{A713391B-0F3A-4BDF-ADA0-470970AA67AF}"/>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76FC2DA9-3C06-4273-822E-397AEEBD78E7}" type="slidenum">
              <a:rPr lang="de-CH" altLang="en-US" sz="1000"/>
              <a:pPr/>
              <a:t>22</a:t>
            </a:fld>
            <a:endParaRPr lang="de-CH" altLang="en-US" sz="1000"/>
          </a:p>
        </p:txBody>
      </p:sp>
      <p:sp>
        <p:nvSpPr>
          <p:cNvPr id="24579" name="Datumsplatzhalter 3">
            <a:extLst>
              <a:ext uri="{FF2B5EF4-FFF2-40B4-BE49-F238E27FC236}">
                <a16:creationId xmlns:a16="http://schemas.microsoft.com/office/drawing/2014/main" id="{A3433F0D-10D4-4AC8-AE86-A54378748A6E}"/>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4580" name="Fußzeilenplatzhalter 4">
            <a:extLst>
              <a:ext uri="{FF2B5EF4-FFF2-40B4-BE49-F238E27FC236}">
                <a16:creationId xmlns:a16="http://schemas.microsoft.com/office/drawing/2014/main" id="{6CEF888A-270C-4C7D-98B8-2F352F212F4A}"/>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4581" name="Rectangle 11">
            <a:extLst>
              <a:ext uri="{FF2B5EF4-FFF2-40B4-BE49-F238E27FC236}">
                <a16:creationId xmlns:a16="http://schemas.microsoft.com/office/drawing/2014/main" id="{66895201-336E-4B02-A4F2-A4C9B1AD220F}"/>
              </a:ext>
            </a:extLst>
          </p:cNvPr>
          <p:cNvSpPr>
            <a:spLocks noGrp="1" noChangeArrowheads="1"/>
          </p:cNvSpPr>
          <p:nvPr>
            <p:ph type="title"/>
          </p:nvPr>
        </p:nvSpPr>
        <p:spPr>
          <a:xfrm>
            <a:off x="609600" y="381000"/>
            <a:ext cx="7772400" cy="609600"/>
          </a:xfrm>
          <a:noFill/>
        </p:spPr>
        <p:txBody>
          <a:bodyPr tIns="0" bIns="0" anchor="ctr"/>
          <a:lstStyle/>
          <a:p>
            <a:pPr eaLnBrk="1" hangingPunct="1"/>
            <a:r>
              <a:rPr lang="de-CH" altLang="en-US">
                <a:solidFill>
                  <a:schemeClr val="tx1"/>
                </a:solidFill>
              </a:rPr>
              <a:t>Measuring performance</a:t>
            </a:r>
            <a:endParaRPr lang="en-US" altLang="en-US">
              <a:solidFill>
                <a:schemeClr val="tx1"/>
              </a:solidFill>
            </a:endParaRPr>
          </a:p>
        </p:txBody>
      </p:sp>
      <p:pic>
        <p:nvPicPr>
          <p:cNvPr id="24582" name="Picture 14" descr="E:\bengin\3 Papers\GIFs\creating_values103.gif">
            <a:extLst>
              <a:ext uri="{FF2B5EF4-FFF2-40B4-BE49-F238E27FC236}">
                <a16:creationId xmlns:a16="http://schemas.microsoft.com/office/drawing/2014/main" id="{DCD19447-C124-4353-B160-AB55335C2BC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676400"/>
            <a:ext cx="34178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15" descr="E:\bengin\3 Papers\GIFs\counting_values103.gif">
            <a:extLst>
              <a:ext uri="{FF2B5EF4-FFF2-40B4-BE49-F238E27FC236}">
                <a16:creationId xmlns:a16="http://schemas.microsoft.com/office/drawing/2014/main" id="{C6B11CDB-7B8E-4C34-9D37-2EF23B2791B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10150" y="1657350"/>
            <a:ext cx="3371850"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Rectangle 16">
            <a:extLst>
              <a:ext uri="{FF2B5EF4-FFF2-40B4-BE49-F238E27FC236}">
                <a16:creationId xmlns:a16="http://schemas.microsoft.com/office/drawing/2014/main" id="{1410767C-F217-4A53-8657-0EFF51114EDC}"/>
              </a:ext>
            </a:extLst>
          </p:cNvPr>
          <p:cNvSpPr>
            <a:spLocks noChangeArrowheads="1"/>
          </p:cNvSpPr>
          <p:nvPr/>
        </p:nvSpPr>
        <p:spPr bwMode="auto">
          <a:xfrm>
            <a:off x="5010150" y="4953000"/>
            <a:ext cx="2152650" cy="381000"/>
          </a:xfrm>
          <a:prstGeom prst="rect">
            <a:avLst/>
          </a:prstGeom>
          <a:solidFill>
            <a:schemeClr val="bg1"/>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4585" name="Rectangle 17">
            <a:extLst>
              <a:ext uri="{FF2B5EF4-FFF2-40B4-BE49-F238E27FC236}">
                <a16:creationId xmlns:a16="http://schemas.microsoft.com/office/drawing/2014/main" id="{BE06D316-990E-4C9B-B6FD-31C3D04DB599}"/>
              </a:ext>
            </a:extLst>
          </p:cNvPr>
          <p:cNvSpPr>
            <a:spLocks noChangeArrowheads="1"/>
          </p:cNvSpPr>
          <p:nvPr/>
        </p:nvSpPr>
        <p:spPr bwMode="auto">
          <a:xfrm>
            <a:off x="914400" y="6149975"/>
            <a:ext cx="2152650" cy="381000"/>
          </a:xfrm>
          <a:prstGeom prst="rect">
            <a:avLst/>
          </a:prstGeom>
          <a:solidFill>
            <a:schemeClr val="bg1"/>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de-CH" altLang="en-US"/>
          </a:p>
        </p:txBody>
      </p:sp>
      <p:grpSp>
        <p:nvGrpSpPr>
          <p:cNvPr id="24586" name="Group 18">
            <a:extLst>
              <a:ext uri="{FF2B5EF4-FFF2-40B4-BE49-F238E27FC236}">
                <a16:creationId xmlns:a16="http://schemas.microsoft.com/office/drawing/2014/main" id="{CBF52250-FAB4-49D5-B3C7-5676D7C849BE}"/>
              </a:ext>
            </a:extLst>
          </p:cNvPr>
          <p:cNvGrpSpPr>
            <a:grpSpLocks/>
          </p:cNvGrpSpPr>
          <p:nvPr/>
        </p:nvGrpSpPr>
        <p:grpSpPr bwMode="auto">
          <a:xfrm>
            <a:off x="8001000" y="239713"/>
            <a:ext cx="990600" cy="598487"/>
            <a:chOff x="5040" y="151"/>
            <a:chExt cx="624" cy="377"/>
          </a:xfrm>
        </p:grpSpPr>
        <p:pic>
          <p:nvPicPr>
            <p:cNvPr id="24588" name="Picture 19">
              <a:extLst>
                <a:ext uri="{FF2B5EF4-FFF2-40B4-BE49-F238E27FC236}">
                  <a16:creationId xmlns:a16="http://schemas.microsoft.com/office/drawing/2014/main" id="{AA620D04-6C6A-4E74-B994-5695379ABB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9" name="Rectangle 20">
              <a:extLst>
                <a:ext uri="{FF2B5EF4-FFF2-40B4-BE49-F238E27FC236}">
                  <a16:creationId xmlns:a16="http://schemas.microsoft.com/office/drawing/2014/main" id="{07A0F199-BDD3-4656-935C-3D2559C7876A}"/>
                </a:ext>
              </a:extLst>
            </p:cNvPr>
            <p:cNvSpPr>
              <a:spLocks noChangeArrowheads="1"/>
            </p:cNvSpPr>
            <p:nvPr/>
          </p:nvSpPr>
          <p:spPr bwMode="auto">
            <a:xfrm>
              <a:off x="5424" y="151"/>
              <a:ext cx="240"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24590" name="Rectangle 21">
              <a:extLst>
                <a:ext uri="{FF2B5EF4-FFF2-40B4-BE49-F238E27FC236}">
                  <a16:creationId xmlns:a16="http://schemas.microsoft.com/office/drawing/2014/main" id="{532FC416-94B4-484F-AD82-7A74645A7AFA}"/>
                </a:ext>
              </a:extLst>
            </p:cNvPr>
            <p:cNvSpPr>
              <a:spLocks noChangeArrowheads="1"/>
            </p:cNvSpPr>
            <p:nvPr/>
          </p:nvSpPr>
          <p:spPr bwMode="auto">
            <a:xfrm>
              <a:off x="5040" y="151"/>
              <a:ext cx="192"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24587" name="Text Box 23">
            <a:extLst>
              <a:ext uri="{FF2B5EF4-FFF2-40B4-BE49-F238E27FC236}">
                <a16:creationId xmlns:a16="http://schemas.microsoft.com/office/drawing/2014/main" id="{9AC1CA01-95C6-451E-834A-69A059E5F95F}"/>
              </a:ext>
            </a:extLst>
          </p:cNvPr>
          <p:cNvSpPr txBox="1">
            <a:spLocks noChangeArrowheads="1"/>
          </p:cNvSpPr>
          <p:nvPr/>
        </p:nvSpPr>
        <p:spPr bwMode="auto">
          <a:xfrm>
            <a:off x="4038600" y="6165850"/>
            <a:ext cx="29400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400">
                <a:hlinkClick r:id="rId5"/>
              </a:rPr>
              <a:t>http://www.performanceprofile.com</a:t>
            </a:r>
            <a:endParaRPr lang="en-US" altLang="en-US" sz="1400"/>
          </a:p>
          <a:p>
            <a:pPr eaLnBrk="1" hangingPunct="1"/>
            <a:r>
              <a:rPr lang="en-US" altLang="en-US" sz="1400">
                <a:hlinkClick r:id="rId6"/>
              </a:rPr>
              <a:t>http://www.balancedscoremap.com</a:t>
            </a:r>
            <a:endParaRPr lang="en-US" altLang="en-US" sz="1400"/>
          </a:p>
          <a:p>
            <a:pPr eaLnBrk="1" hangingPunct="1"/>
            <a:endParaRPr lang="en-US" altLang="en-US" sz="1400"/>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nummernplatzhalter 2">
            <a:extLst>
              <a:ext uri="{FF2B5EF4-FFF2-40B4-BE49-F238E27FC236}">
                <a16:creationId xmlns:a16="http://schemas.microsoft.com/office/drawing/2014/main" id="{902BA799-3D5D-4834-8FE7-AC4A348B63ED}"/>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37186C2D-5809-4DCC-9D54-5DCCCCACE225}" type="slidenum">
              <a:rPr lang="de-CH" altLang="en-US" sz="1000"/>
              <a:pPr/>
              <a:t>23</a:t>
            </a:fld>
            <a:endParaRPr lang="de-CH" altLang="en-US" sz="1000"/>
          </a:p>
        </p:txBody>
      </p:sp>
      <p:sp>
        <p:nvSpPr>
          <p:cNvPr id="25603" name="Datumsplatzhalter 3">
            <a:extLst>
              <a:ext uri="{FF2B5EF4-FFF2-40B4-BE49-F238E27FC236}">
                <a16:creationId xmlns:a16="http://schemas.microsoft.com/office/drawing/2014/main" id="{3730A96A-2F05-4DCB-A184-FAD24DF53829}"/>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5604" name="Fußzeilenplatzhalter 4">
            <a:extLst>
              <a:ext uri="{FF2B5EF4-FFF2-40B4-BE49-F238E27FC236}">
                <a16:creationId xmlns:a16="http://schemas.microsoft.com/office/drawing/2014/main" id="{BDC314DF-E1BF-4532-8AF2-6FEA2E3D86A0}"/>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5605" name="Group 2">
            <a:extLst>
              <a:ext uri="{FF2B5EF4-FFF2-40B4-BE49-F238E27FC236}">
                <a16:creationId xmlns:a16="http://schemas.microsoft.com/office/drawing/2014/main" id="{E761D429-2457-40A6-8FF5-7D9D84EF4E49}"/>
              </a:ext>
            </a:extLst>
          </p:cNvPr>
          <p:cNvGrpSpPr>
            <a:grpSpLocks/>
          </p:cNvGrpSpPr>
          <p:nvPr/>
        </p:nvGrpSpPr>
        <p:grpSpPr bwMode="auto">
          <a:xfrm>
            <a:off x="5768975" y="1600200"/>
            <a:ext cx="2003425" cy="3962400"/>
            <a:chOff x="3634" y="1008"/>
            <a:chExt cx="1262" cy="2496"/>
          </a:xfrm>
        </p:grpSpPr>
        <p:sp>
          <p:nvSpPr>
            <p:cNvPr id="246787" name="AutoShape 3">
              <a:extLst>
                <a:ext uri="{FF2B5EF4-FFF2-40B4-BE49-F238E27FC236}">
                  <a16:creationId xmlns:a16="http://schemas.microsoft.com/office/drawing/2014/main" id="{8152C23D-A69A-4BE8-8178-52CA47AE19FD}"/>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And now?</a:t>
              </a:r>
            </a:p>
          </p:txBody>
        </p:sp>
        <p:sp>
          <p:nvSpPr>
            <p:cNvPr id="25615" name="Text Box 4">
              <a:extLst>
                <a:ext uri="{FF2B5EF4-FFF2-40B4-BE49-F238E27FC236}">
                  <a16:creationId xmlns:a16="http://schemas.microsoft.com/office/drawing/2014/main" id="{5DD47D79-4037-4677-A184-46A457A3109B}"/>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3.</a:t>
              </a:r>
            </a:p>
          </p:txBody>
        </p:sp>
      </p:grpSp>
      <p:grpSp>
        <p:nvGrpSpPr>
          <p:cNvPr id="25606" name="Group 5">
            <a:extLst>
              <a:ext uri="{FF2B5EF4-FFF2-40B4-BE49-F238E27FC236}">
                <a16:creationId xmlns:a16="http://schemas.microsoft.com/office/drawing/2014/main" id="{066A2857-5EC9-4A71-959B-DF77B27A14C7}"/>
              </a:ext>
            </a:extLst>
          </p:cNvPr>
          <p:cNvGrpSpPr>
            <a:grpSpLocks/>
          </p:cNvGrpSpPr>
          <p:nvPr/>
        </p:nvGrpSpPr>
        <p:grpSpPr bwMode="auto">
          <a:xfrm>
            <a:off x="1066800" y="1600200"/>
            <a:ext cx="2003425" cy="3962400"/>
            <a:chOff x="672" y="1008"/>
            <a:chExt cx="1262" cy="2496"/>
          </a:xfrm>
        </p:grpSpPr>
        <p:sp>
          <p:nvSpPr>
            <p:cNvPr id="246790" name="AutoShape 6">
              <a:extLst>
                <a:ext uri="{FF2B5EF4-FFF2-40B4-BE49-F238E27FC236}">
                  <a16:creationId xmlns:a16="http://schemas.microsoft.com/office/drawing/2014/main" id="{68A76FE2-F9C0-4CE4-A20F-B1A5417F6BA3}"/>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defRPr/>
              </a:pPr>
              <a:r>
                <a:rPr lang="en-US" altLang="en-US" sz="2000" b="1">
                  <a:latin typeface="Arial" charset="0"/>
                </a:rPr>
                <a:t>Structuring </a:t>
              </a:r>
              <a:br>
                <a:rPr lang="en-US" altLang="en-US" sz="2000" b="1">
                  <a:latin typeface="Arial" charset="0"/>
                </a:rPr>
              </a:br>
              <a:r>
                <a:rPr lang="en-US" altLang="en-US" sz="2000" b="1">
                  <a:latin typeface="Arial" charset="0"/>
                </a:rPr>
                <a:t>the elements </a:t>
              </a:r>
              <a:br>
                <a:rPr lang="en-US" altLang="en-US" sz="2000" b="1">
                  <a:latin typeface="Arial" charset="0"/>
                </a:rPr>
              </a:br>
              <a:r>
                <a:rPr lang="en-US" altLang="en-US" sz="2000" b="1">
                  <a:latin typeface="Arial" charset="0"/>
                </a:rPr>
                <a:t>of an </a:t>
              </a:r>
              <a:br>
                <a:rPr lang="en-US" altLang="en-US" sz="2000" b="1">
                  <a:latin typeface="Arial" charset="0"/>
                </a:rPr>
              </a:br>
              <a:r>
                <a:rPr lang="en-US" altLang="en-US" sz="2000" b="1">
                  <a:latin typeface="Arial" charset="0"/>
                </a:rPr>
                <a:t>enterprise.</a:t>
              </a:r>
            </a:p>
          </p:txBody>
        </p:sp>
        <p:sp>
          <p:nvSpPr>
            <p:cNvPr id="25613" name="Text Box 7">
              <a:extLst>
                <a:ext uri="{FF2B5EF4-FFF2-40B4-BE49-F238E27FC236}">
                  <a16:creationId xmlns:a16="http://schemas.microsoft.com/office/drawing/2014/main" id="{9D7627B8-814B-4B1E-BDC1-182780703C02}"/>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1.</a:t>
              </a:r>
            </a:p>
          </p:txBody>
        </p:sp>
      </p:grpSp>
      <p:grpSp>
        <p:nvGrpSpPr>
          <p:cNvPr id="25607" name="Group 8">
            <a:extLst>
              <a:ext uri="{FF2B5EF4-FFF2-40B4-BE49-F238E27FC236}">
                <a16:creationId xmlns:a16="http://schemas.microsoft.com/office/drawing/2014/main" id="{E8AFA327-6F42-40F2-A613-CC12B4608DC9}"/>
              </a:ext>
            </a:extLst>
          </p:cNvPr>
          <p:cNvGrpSpPr>
            <a:grpSpLocks/>
          </p:cNvGrpSpPr>
          <p:nvPr/>
        </p:nvGrpSpPr>
        <p:grpSpPr bwMode="auto">
          <a:xfrm>
            <a:off x="3417888" y="1600200"/>
            <a:ext cx="2003425" cy="3962400"/>
            <a:chOff x="2153" y="1008"/>
            <a:chExt cx="1262" cy="2496"/>
          </a:xfrm>
        </p:grpSpPr>
        <p:sp>
          <p:nvSpPr>
            <p:cNvPr id="246793" name="AutoShape 9">
              <a:extLst>
                <a:ext uri="{FF2B5EF4-FFF2-40B4-BE49-F238E27FC236}">
                  <a16:creationId xmlns:a16="http://schemas.microsoft.com/office/drawing/2014/main" id="{7231FB8E-93BF-4683-A545-E75146EA42DA}"/>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Quantifying means.</a:t>
              </a:r>
            </a:p>
          </p:txBody>
        </p:sp>
        <p:sp>
          <p:nvSpPr>
            <p:cNvPr id="25611" name="Text Box 10">
              <a:extLst>
                <a:ext uri="{FF2B5EF4-FFF2-40B4-BE49-F238E27FC236}">
                  <a16:creationId xmlns:a16="http://schemas.microsoft.com/office/drawing/2014/main" id="{347EA588-3C56-4F92-87B7-61F5B0084E83}"/>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2.</a:t>
              </a:r>
            </a:p>
          </p:txBody>
        </p:sp>
      </p:grpSp>
      <p:sp>
        <p:nvSpPr>
          <p:cNvPr id="25608" name="Rectangle 11">
            <a:extLst>
              <a:ext uri="{FF2B5EF4-FFF2-40B4-BE49-F238E27FC236}">
                <a16:creationId xmlns:a16="http://schemas.microsoft.com/office/drawing/2014/main" id="{D388A904-3B52-4E13-8B94-D95E9F591277}"/>
              </a:ext>
            </a:extLst>
          </p:cNvPr>
          <p:cNvSpPr>
            <a:spLocks noGrp="1" noChangeArrowheads="1"/>
          </p:cNvSpPr>
          <p:nvPr>
            <p:ph type="title"/>
          </p:nvPr>
        </p:nvSpPr>
        <p:spPr>
          <a:xfrm>
            <a:off x="609600" y="381000"/>
            <a:ext cx="7772400" cy="609600"/>
          </a:xfrm>
          <a:noFill/>
        </p:spPr>
        <p:txBody>
          <a:bodyPr tIns="0" bIns="0" anchor="ctr"/>
          <a:lstStyle/>
          <a:p>
            <a:pPr eaLnBrk="1" hangingPunct="1"/>
            <a:r>
              <a:rPr lang="en-US" altLang="en-US">
                <a:solidFill>
                  <a:schemeClr val="tx1"/>
                </a:solidFill>
              </a:rPr>
              <a:t>Next steps</a:t>
            </a:r>
          </a:p>
        </p:txBody>
      </p:sp>
      <p:sp>
        <p:nvSpPr>
          <p:cNvPr id="25609" name="Rectangle 12">
            <a:extLst>
              <a:ext uri="{FF2B5EF4-FFF2-40B4-BE49-F238E27FC236}">
                <a16:creationId xmlns:a16="http://schemas.microsoft.com/office/drawing/2014/main" id="{229AA24D-581D-4629-94D0-27AD747BE59A}"/>
              </a:ext>
            </a:extLst>
          </p:cNvPr>
          <p:cNvSpPr>
            <a:spLocks noChangeArrowheads="1"/>
          </p:cNvSpPr>
          <p:nvPr/>
        </p:nvSpPr>
        <p:spPr bwMode="auto">
          <a:xfrm>
            <a:off x="381000" y="1295400"/>
            <a:ext cx="5181600" cy="4648200"/>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Tree>
  </p:cSld>
  <p:clrMapOvr>
    <a:masterClrMapping/>
  </p:clrMapOvr>
  <p:transition>
    <p:spli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3">
            <a:extLst>
              <a:ext uri="{FF2B5EF4-FFF2-40B4-BE49-F238E27FC236}">
                <a16:creationId xmlns:a16="http://schemas.microsoft.com/office/drawing/2014/main" id="{1C0DA2F2-0999-4461-926D-33B796983E83}"/>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5772F3C5-A6F0-4259-96B3-D7ED58E6FEE6}" type="slidenum">
              <a:rPr lang="de-CH" altLang="en-US" sz="1000"/>
              <a:pPr/>
              <a:t>24</a:t>
            </a:fld>
            <a:endParaRPr lang="de-CH" altLang="en-US" sz="1000"/>
          </a:p>
        </p:txBody>
      </p:sp>
      <p:sp>
        <p:nvSpPr>
          <p:cNvPr id="26627" name="Datumsplatzhalter 4">
            <a:extLst>
              <a:ext uri="{FF2B5EF4-FFF2-40B4-BE49-F238E27FC236}">
                <a16:creationId xmlns:a16="http://schemas.microsoft.com/office/drawing/2014/main" id="{C33FD46B-7449-4ABB-857F-2DFDAA5A80B8}"/>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6628" name="Fußzeilenplatzhalter 5">
            <a:extLst>
              <a:ext uri="{FF2B5EF4-FFF2-40B4-BE49-F238E27FC236}">
                <a16:creationId xmlns:a16="http://schemas.microsoft.com/office/drawing/2014/main" id="{BBBDFD88-581E-4671-B89F-DDBA792BAD58}"/>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6629" name="Rectangle 2">
            <a:extLst>
              <a:ext uri="{FF2B5EF4-FFF2-40B4-BE49-F238E27FC236}">
                <a16:creationId xmlns:a16="http://schemas.microsoft.com/office/drawing/2014/main" id="{71E64177-4C73-46F5-B202-F36FBB967C3E}"/>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5 steps to increase the performance</a:t>
            </a:r>
          </a:p>
        </p:txBody>
      </p:sp>
      <p:sp>
        <p:nvSpPr>
          <p:cNvPr id="26630" name="Rectangle 4">
            <a:extLst>
              <a:ext uri="{FF2B5EF4-FFF2-40B4-BE49-F238E27FC236}">
                <a16:creationId xmlns:a16="http://schemas.microsoft.com/office/drawing/2014/main" id="{EA085D4C-71B0-4BE1-B498-431677E8FD19}"/>
              </a:ext>
            </a:extLst>
          </p:cNvPr>
          <p:cNvSpPr>
            <a:spLocks noChangeArrowheads="1"/>
          </p:cNvSpPr>
          <p:nvPr/>
        </p:nvSpPr>
        <p:spPr bwMode="auto">
          <a:xfrm>
            <a:off x="1447800" y="1828800"/>
            <a:ext cx="7696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125000"/>
              </a:lnSpc>
            </a:pPr>
            <a:r>
              <a:rPr lang="en-US" altLang="en-US" sz="2800"/>
              <a:t>1.	(re)cognise your assets</a:t>
            </a:r>
            <a:br>
              <a:rPr lang="en-US" altLang="en-US" sz="2800"/>
            </a:br>
            <a:r>
              <a:rPr lang="en-US" altLang="en-US" sz="2800"/>
              <a:t>2.  	perform the (2D)valuation</a:t>
            </a:r>
            <a:br>
              <a:rPr lang="en-US" altLang="en-US" sz="2800"/>
            </a:br>
            <a:r>
              <a:rPr lang="en-US" altLang="en-US" sz="2800"/>
              <a:t>3.  	draw/show the valueprofile</a:t>
            </a:r>
            <a:br>
              <a:rPr lang="en-US" altLang="en-US" sz="2800"/>
            </a:br>
            <a:r>
              <a:rPr lang="en-US" altLang="en-US" sz="2800"/>
              <a:t>4a.  	set the targets and priorities</a:t>
            </a:r>
            <a:br>
              <a:rPr lang="en-US" altLang="en-US" sz="2800"/>
            </a:br>
            <a:r>
              <a:rPr lang="en-US" altLang="en-US" sz="2800"/>
              <a:t>4b.  	Repeat steps 1. to 4. </a:t>
            </a:r>
            <a:br>
              <a:rPr lang="en-US" altLang="en-US" sz="2800"/>
            </a:br>
            <a:r>
              <a:rPr lang="en-US" altLang="en-US" sz="2800"/>
              <a:t>	as often as necessary</a:t>
            </a:r>
            <a:br>
              <a:rPr lang="en-US" altLang="en-US" sz="2800"/>
            </a:br>
            <a:r>
              <a:rPr lang="en-US" altLang="en-US" sz="2800"/>
              <a:t>5.	Launch projects</a:t>
            </a:r>
          </a:p>
        </p:txBody>
      </p:sp>
      <p:grpSp>
        <p:nvGrpSpPr>
          <p:cNvPr id="26631" name="Group 14">
            <a:extLst>
              <a:ext uri="{FF2B5EF4-FFF2-40B4-BE49-F238E27FC236}">
                <a16:creationId xmlns:a16="http://schemas.microsoft.com/office/drawing/2014/main" id="{8CEBBF7A-3677-436C-AED5-9F6614121BB1}"/>
              </a:ext>
            </a:extLst>
          </p:cNvPr>
          <p:cNvGrpSpPr>
            <a:grpSpLocks/>
          </p:cNvGrpSpPr>
          <p:nvPr/>
        </p:nvGrpSpPr>
        <p:grpSpPr bwMode="auto">
          <a:xfrm>
            <a:off x="8001000" y="239713"/>
            <a:ext cx="914400" cy="598487"/>
            <a:chOff x="5040" y="151"/>
            <a:chExt cx="576" cy="377"/>
          </a:xfrm>
        </p:grpSpPr>
        <p:pic>
          <p:nvPicPr>
            <p:cNvPr id="26632" name="Picture 10">
              <a:extLst>
                <a:ext uri="{FF2B5EF4-FFF2-40B4-BE49-F238E27FC236}">
                  <a16:creationId xmlns:a16="http://schemas.microsoft.com/office/drawing/2014/main" id="{6E53E0DC-8BF4-4955-BC4A-B763BC1908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 y="151"/>
              <a:ext cx="576"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33" name="Rectangle 11">
              <a:extLst>
                <a:ext uri="{FF2B5EF4-FFF2-40B4-BE49-F238E27FC236}">
                  <a16:creationId xmlns:a16="http://schemas.microsoft.com/office/drawing/2014/main" id="{3F7E9984-BBAC-4F44-B145-728FA4B42FB4}"/>
                </a:ext>
              </a:extLst>
            </p:cNvPr>
            <p:cNvSpPr>
              <a:spLocks noChangeArrowheads="1"/>
            </p:cNvSpPr>
            <p:nvPr/>
          </p:nvSpPr>
          <p:spPr bwMode="auto">
            <a:xfrm>
              <a:off x="5040" y="151"/>
              <a:ext cx="384" cy="377"/>
            </a:xfrm>
            <a:prstGeom prst="rect">
              <a:avLst/>
            </a:prstGeom>
            <a:solidFill>
              <a:schemeClr val="bg1">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transition>
    <p:spli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nummernplatzhalter 3">
            <a:extLst>
              <a:ext uri="{FF2B5EF4-FFF2-40B4-BE49-F238E27FC236}">
                <a16:creationId xmlns:a16="http://schemas.microsoft.com/office/drawing/2014/main" id="{149E34DC-2128-4153-A4A5-73E32EF6ACEE}"/>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10193F5F-E808-467C-9245-2D584E9CCB28}" type="slidenum">
              <a:rPr lang="de-CH" altLang="en-US" sz="1000"/>
              <a:pPr/>
              <a:t>25</a:t>
            </a:fld>
            <a:endParaRPr lang="de-CH" altLang="en-US" sz="1000"/>
          </a:p>
        </p:txBody>
      </p:sp>
      <p:sp>
        <p:nvSpPr>
          <p:cNvPr id="27651" name="Datumsplatzhalter 4">
            <a:extLst>
              <a:ext uri="{FF2B5EF4-FFF2-40B4-BE49-F238E27FC236}">
                <a16:creationId xmlns:a16="http://schemas.microsoft.com/office/drawing/2014/main" id="{5249B378-292E-4112-828E-4B131762BFC3}"/>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7652" name="Fußzeilenplatzhalter 5">
            <a:extLst>
              <a:ext uri="{FF2B5EF4-FFF2-40B4-BE49-F238E27FC236}">
                <a16:creationId xmlns:a16="http://schemas.microsoft.com/office/drawing/2014/main" id="{63EAB94C-69FB-4588-9D4D-B1D2F80D1562}"/>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7653" name="Rectangle 2">
            <a:extLst>
              <a:ext uri="{FF2B5EF4-FFF2-40B4-BE49-F238E27FC236}">
                <a16:creationId xmlns:a16="http://schemas.microsoft.com/office/drawing/2014/main" id="{3CE5DE46-E01B-4595-981C-7136D8793C2F}"/>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dirty="0"/>
              <a:t>insede – the value architects and engineers</a:t>
            </a:r>
          </a:p>
        </p:txBody>
      </p:sp>
      <p:sp>
        <p:nvSpPr>
          <p:cNvPr id="27654" name="Text Box 3">
            <a:extLst>
              <a:ext uri="{FF2B5EF4-FFF2-40B4-BE49-F238E27FC236}">
                <a16:creationId xmlns:a16="http://schemas.microsoft.com/office/drawing/2014/main" id="{88A2BEEC-F413-4298-B03A-AC01026DA837}"/>
              </a:ext>
            </a:extLst>
          </p:cNvPr>
          <p:cNvSpPr txBox="1">
            <a:spLocks noChangeArrowheads="1"/>
          </p:cNvSpPr>
          <p:nvPr/>
        </p:nvSpPr>
        <p:spPr bwMode="auto">
          <a:xfrm>
            <a:off x="1066800" y="1981200"/>
            <a:ext cx="7696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eaLnBrk="0" hangingPunct="0">
              <a:tabLst>
                <a:tab pos="292100" algn="l"/>
              </a:tabLst>
              <a:defRPr sz="1600">
                <a:solidFill>
                  <a:schemeClr val="tx1"/>
                </a:solidFill>
                <a:latin typeface="Arial" panose="020B0604020202020204" pitchFamily="34" charset="0"/>
              </a:defRPr>
            </a:lvl1pPr>
            <a:lvl2pPr marL="742950" indent="-285750" eaLnBrk="0" hangingPunct="0">
              <a:tabLst>
                <a:tab pos="292100" algn="l"/>
              </a:tabLst>
              <a:defRPr sz="1600">
                <a:solidFill>
                  <a:schemeClr val="tx1"/>
                </a:solidFill>
                <a:latin typeface="Arial" panose="020B0604020202020204" pitchFamily="34" charset="0"/>
              </a:defRPr>
            </a:lvl2pPr>
            <a:lvl3pPr marL="1143000" indent="-228600" eaLnBrk="0" hangingPunct="0">
              <a:tabLst>
                <a:tab pos="292100" algn="l"/>
              </a:tabLst>
              <a:defRPr sz="1600">
                <a:solidFill>
                  <a:schemeClr val="tx1"/>
                </a:solidFill>
                <a:latin typeface="Arial" panose="020B0604020202020204" pitchFamily="34" charset="0"/>
              </a:defRPr>
            </a:lvl3pPr>
            <a:lvl4pPr marL="1600200" indent="-228600" eaLnBrk="0" hangingPunct="0">
              <a:tabLst>
                <a:tab pos="292100" algn="l"/>
              </a:tabLst>
              <a:defRPr sz="1600">
                <a:solidFill>
                  <a:schemeClr val="tx1"/>
                </a:solidFill>
                <a:latin typeface="Arial" panose="020B0604020202020204" pitchFamily="34" charset="0"/>
              </a:defRPr>
            </a:lvl4pPr>
            <a:lvl5pPr marL="2057400" indent="-228600" eaLnBrk="0" hangingPunct="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en-US" sz="2400" b="1"/>
              <a:t>We build individual value systems.</a:t>
            </a:r>
          </a:p>
          <a:p>
            <a:pPr eaLnBrk="1" hangingPunct="1">
              <a:spcBef>
                <a:spcPct val="40000"/>
              </a:spcBef>
            </a:pPr>
            <a:r>
              <a:rPr lang="en-US" altLang="en-US" sz="2400" b="1"/>
              <a:t>We build individual value enabling systems.</a:t>
            </a:r>
            <a:endParaRPr lang="en-US" altLang="en-US" sz="2400"/>
          </a:p>
        </p:txBody>
      </p:sp>
      <p:sp>
        <p:nvSpPr>
          <p:cNvPr id="27655" name="Text Box 6">
            <a:extLst>
              <a:ext uri="{FF2B5EF4-FFF2-40B4-BE49-F238E27FC236}">
                <a16:creationId xmlns:a16="http://schemas.microsoft.com/office/drawing/2014/main" id="{36E3D761-A52E-410C-AB8A-1CA0B17FBEC0}"/>
              </a:ext>
            </a:extLst>
          </p:cNvPr>
          <p:cNvSpPr txBox="1">
            <a:spLocks noChangeArrowheads="1"/>
          </p:cNvSpPr>
          <p:nvPr/>
        </p:nvSpPr>
        <p:spPr bwMode="auto">
          <a:xfrm>
            <a:off x="1066800" y="4191000"/>
            <a:ext cx="7696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40000"/>
              </a:spcBef>
            </a:pPr>
            <a:r>
              <a:rPr lang="en-US" altLang="en-US"/>
              <a:t>This document is a component of the business engineering system </a:t>
            </a:r>
            <a:br>
              <a:rPr lang="en-US" altLang="en-US"/>
            </a:br>
            <a:r>
              <a:rPr lang="en-US" altLang="en-US"/>
              <a:t>(Registered copyright TXu 512 154, 20. March 1992).</a:t>
            </a:r>
          </a:p>
          <a:p>
            <a:pPr eaLnBrk="1" hangingPunct="1">
              <a:spcBef>
                <a:spcPct val="40000"/>
              </a:spcBef>
            </a:pPr>
            <a:r>
              <a:rPr lang="en-US" altLang="en-US"/>
              <a:t>We own the complete intellectual propriety to the systems and parts of it. Commercial use, teaching and publications require one of a license.</a:t>
            </a:r>
            <a:br>
              <a:rPr lang="en-US" altLang="en-US"/>
            </a:br>
            <a:r>
              <a:rPr lang="en-US" altLang="en-US"/>
              <a:t>An unlawful use is a punishable offence in the commercial area. </a:t>
            </a:r>
            <a:br>
              <a:rPr lang="en-US" altLang="en-US"/>
            </a:br>
            <a:r>
              <a:rPr lang="en-US" altLang="en-US"/>
              <a:t>Ask your consultant (or us) for his individual license number.</a:t>
            </a:r>
          </a:p>
        </p:txBody>
      </p:sp>
    </p:spTree>
  </p:cSld>
  <p:clrMapOvr>
    <a:masterClrMapping/>
  </p:clrMapOvr>
  <p:transition>
    <p:spli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3">
            <a:extLst>
              <a:ext uri="{FF2B5EF4-FFF2-40B4-BE49-F238E27FC236}">
                <a16:creationId xmlns:a16="http://schemas.microsoft.com/office/drawing/2014/main" id="{D258D797-6D7A-41AE-B947-3C22C020E010}"/>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7564ED85-E337-4C5C-BF53-78B9477B73A0}" type="slidenum">
              <a:rPr lang="de-CH" altLang="en-US" sz="1000"/>
              <a:pPr/>
              <a:t>26</a:t>
            </a:fld>
            <a:endParaRPr lang="de-CH" altLang="en-US" sz="1000"/>
          </a:p>
        </p:txBody>
      </p:sp>
      <p:sp>
        <p:nvSpPr>
          <p:cNvPr id="28675" name="Datumsplatzhalter 4">
            <a:extLst>
              <a:ext uri="{FF2B5EF4-FFF2-40B4-BE49-F238E27FC236}">
                <a16:creationId xmlns:a16="http://schemas.microsoft.com/office/drawing/2014/main" id="{5A9D35D7-546B-4829-B9BC-2CF83073804B}"/>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8676" name="Fußzeilenplatzhalter 5">
            <a:extLst>
              <a:ext uri="{FF2B5EF4-FFF2-40B4-BE49-F238E27FC236}">
                <a16:creationId xmlns:a16="http://schemas.microsoft.com/office/drawing/2014/main" id="{2351E355-6111-41DA-9ECB-8FA620CA4D3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9" name="Text Box 3">
            <a:extLst>
              <a:ext uri="{FF2B5EF4-FFF2-40B4-BE49-F238E27FC236}">
                <a16:creationId xmlns:a16="http://schemas.microsoft.com/office/drawing/2014/main" id="{ADBF5BC2-A4AB-41AB-8A85-79E3B65BE9FB}"/>
              </a:ext>
            </a:extLst>
          </p:cNvPr>
          <p:cNvSpPr txBox="1">
            <a:spLocks noChangeArrowheads="1"/>
          </p:cNvSpPr>
          <p:nvPr/>
        </p:nvSpPr>
        <p:spPr bwMode="auto">
          <a:xfrm>
            <a:off x="1066800" y="1295400"/>
            <a:ext cx="769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a:tabLst>
                <a:tab pos="292100" algn="l"/>
              </a:tabLst>
              <a:defRPr sz="1600">
                <a:solidFill>
                  <a:schemeClr val="tx1"/>
                </a:solidFill>
                <a:latin typeface="Arial" panose="020B0604020202020204" pitchFamily="34" charset="0"/>
              </a:defRPr>
            </a:lvl1pPr>
            <a:lvl2pPr marL="742950" indent="-285750">
              <a:tabLst>
                <a:tab pos="292100" algn="l"/>
              </a:tabLst>
              <a:defRPr sz="1600">
                <a:solidFill>
                  <a:schemeClr val="tx1"/>
                </a:solidFill>
                <a:latin typeface="Arial" panose="020B0604020202020204" pitchFamily="34" charset="0"/>
              </a:defRPr>
            </a:lvl2pPr>
            <a:lvl3pPr marL="1143000" indent="-228600">
              <a:tabLst>
                <a:tab pos="292100" algn="l"/>
              </a:tabLst>
              <a:defRPr sz="1600">
                <a:solidFill>
                  <a:schemeClr val="tx1"/>
                </a:solidFill>
                <a:latin typeface="Arial" panose="020B0604020202020204" pitchFamily="34" charset="0"/>
              </a:defRPr>
            </a:lvl3pPr>
            <a:lvl4pPr marL="1600200" indent="-228600">
              <a:tabLst>
                <a:tab pos="292100" algn="l"/>
              </a:tabLst>
              <a:defRPr sz="1600">
                <a:solidFill>
                  <a:schemeClr val="tx1"/>
                </a:solidFill>
                <a:latin typeface="Arial" panose="020B0604020202020204" pitchFamily="34" charset="0"/>
              </a:defRPr>
            </a:lvl4pPr>
            <a:lvl5pPr marL="2057400" indent="-22860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de-DE" b="1" dirty="0">
                <a:cs typeface="Times New Roman" panose="02020603050405020304" pitchFamily="18" charset="0"/>
              </a:rPr>
              <a:t>INSEDE</a:t>
            </a:r>
            <a:br>
              <a:rPr lang="en-US" altLang="de-DE" b="1" dirty="0">
                <a:cs typeface="Times New Roman" panose="02020603050405020304" pitchFamily="18" charset="0"/>
              </a:rPr>
            </a:br>
            <a:r>
              <a:rPr lang="en-US" altLang="de-DE" dirty="0">
                <a:cs typeface="Times New Roman" panose="02020603050405020304" pitchFamily="18" charset="0"/>
              </a:rPr>
              <a:t>- the legal entity for the practice oriented further development and distribution of economic knowledge, views and perspectives. It was founded by businessmen, convinced that in classic economic theory, among other things, the intangible objects were neglected in a distorting manner.</a:t>
            </a:r>
            <a:br>
              <a:rPr lang="en-US" altLang="de-DE" dirty="0">
                <a:cs typeface="Times New Roman" panose="02020603050405020304" pitchFamily="18" charset="0"/>
              </a:rPr>
            </a:br>
            <a:r>
              <a:rPr lang="en-US" altLang="de-DE" dirty="0">
                <a:cs typeface="Times New Roman" panose="02020603050405020304" pitchFamily="18" charset="0"/>
              </a:rPr>
              <a:t>One of the tasks is not only to show this kind of lack, but to develop instruments with which some weaknesses of the classic business economic paradigms are weeded out quite pragmatically.</a:t>
            </a:r>
          </a:p>
        </p:txBody>
      </p:sp>
      <p:sp>
        <p:nvSpPr>
          <p:cNvPr id="10" name="Text Box 4">
            <a:extLst>
              <a:ext uri="{FF2B5EF4-FFF2-40B4-BE49-F238E27FC236}">
                <a16:creationId xmlns:a16="http://schemas.microsoft.com/office/drawing/2014/main" id="{E332405B-192B-4C72-8234-56C86D6E8DAC}"/>
              </a:ext>
            </a:extLst>
          </p:cNvPr>
          <p:cNvSpPr txBox="1">
            <a:spLocks noChangeArrowheads="1"/>
          </p:cNvSpPr>
          <p:nvPr/>
        </p:nvSpPr>
        <p:spPr bwMode="auto">
          <a:xfrm>
            <a:off x="1066800" y="36576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40000"/>
              </a:spcBef>
            </a:pPr>
            <a:r>
              <a:rPr lang="en-US" altLang="de-DE" dirty="0"/>
              <a:t>A quickly growing community supports INSEDE in the development, distribution and application of the new generation of economic models.</a:t>
            </a:r>
          </a:p>
        </p:txBody>
      </p:sp>
      <p:sp>
        <p:nvSpPr>
          <p:cNvPr id="11" name="Text Box 5">
            <a:extLst>
              <a:ext uri="{FF2B5EF4-FFF2-40B4-BE49-F238E27FC236}">
                <a16:creationId xmlns:a16="http://schemas.microsoft.com/office/drawing/2014/main" id="{9E7E4414-EBD3-4333-ACB3-9EA9EA08E3D0}"/>
              </a:ext>
            </a:extLst>
          </p:cNvPr>
          <p:cNvSpPr txBox="1">
            <a:spLocks noChangeArrowheads="1"/>
          </p:cNvSpPr>
          <p:nvPr/>
        </p:nvSpPr>
        <p:spPr bwMode="auto">
          <a:xfrm>
            <a:off x="1066800" y="4267200"/>
            <a:ext cx="76962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a:tabLst>
                <a:tab pos="292100" algn="l"/>
              </a:tabLst>
              <a:defRPr sz="1600">
                <a:solidFill>
                  <a:schemeClr val="tx1"/>
                </a:solidFill>
                <a:latin typeface="Arial" panose="020B0604020202020204" pitchFamily="34" charset="0"/>
              </a:defRPr>
            </a:lvl1pPr>
            <a:lvl2pPr marL="742950" indent="-285750">
              <a:tabLst>
                <a:tab pos="292100" algn="l"/>
              </a:tabLst>
              <a:defRPr sz="1600">
                <a:solidFill>
                  <a:schemeClr val="tx1"/>
                </a:solidFill>
                <a:latin typeface="Arial" panose="020B0604020202020204" pitchFamily="34" charset="0"/>
              </a:defRPr>
            </a:lvl2pPr>
            <a:lvl3pPr marL="1143000" indent="-228600">
              <a:tabLst>
                <a:tab pos="292100" algn="l"/>
              </a:tabLst>
              <a:defRPr sz="1600">
                <a:solidFill>
                  <a:schemeClr val="tx1"/>
                </a:solidFill>
                <a:latin typeface="Arial" panose="020B0604020202020204" pitchFamily="34" charset="0"/>
              </a:defRPr>
            </a:lvl3pPr>
            <a:lvl4pPr marL="1600200" indent="-228600">
              <a:tabLst>
                <a:tab pos="292100" algn="l"/>
              </a:tabLst>
              <a:defRPr sz="1600">
                <a:solidFill>
                  <a:schemeClr val="tx1"/>
                </a:solidFill>
                <a:latin typeface="Arial" panose="020B0604020202020204" pitchFamily="34" charset="0"/>
              </a:defRPr>
            </a:lvl4pPr>
            <a:lvl5pPr marL="2057400" indent="-22860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de-DE" dirty="0"/>
              <a:t>Contact for inquiries:</a:t>
            </a:r>
            <a:br>
              <a:rPr lang="en-US" altLang="de-DE" dirty="0"/>
            </a:br>
            <a:r>
              <a:rPr lang="en-US" altLang="de-DE" dirty="0"/>
              <a:t>Ingenieurbüro </a:t>
            </a:r>
            <a:r>
              <a:rPr lang="en-US" altLang="de-DE" dirty="0" err="1"/>
              <a:t>für</a:t>
            </a:r>
            <a:r>
              <a:rPr lang="en-US" altLang="de-DE" dirty="0"/>
              <a:t> </a:t>
            </a:r>
            <a:r>
              <a:rPr lang="en-US" altLang="de-DE" dirty="0" err="1"/>
              <a:t>Wirtschaftsentwicklung</a:t>
            </a:r>
            <a:br>
              <a:rPr lang="en-US" altLang="de-DE" dirty="0"/>
            </a:br>
            <a:r>
              <a:rPr lang="en-US" altLang="de-DE" dirty="0"/>
              <a:t>Peter Bretscher, </a:t>
            </a:r>
            <a:r>
              <a:rPr lang="en-US" altLang="de-DE" dirty="0" err="1"/>
              <a:t>Alpsteinstrasse</a:t>
            </a:r>
            <a:r>
              <a:rPr lang="en-US" altLang="de-DE" dirty="0"/>
              <a:t> 4, CH-9034 Eggersriet, Switzerland</a:t>
            </a:r>
            <a:br>
              <a:rPr lang="en-US" altLang="de-DE" dirty="0"/>
            </a:br>
            <a:r>
              <a:rPr lang="en-US" altLang="de-DE" dirty="0"/>
              <a:t>Mobile: +41 79 650 49 04	Email: </a:t>
            </a:r>
            <a:r>
              <a:rPr lang="en-US" altLang="de-DE" dirty="0">
                <a:hlinkClick r:id="rId2"/>
              </a:rPr>
              <a:t>peter.bretscher@bengin.com </a:t>
            </a:r>
            <a:endParaRPr lang="en-US" altLang="de-DE" dirty="0">
              <a:solidFill>
                <a:schemeClr val="folHlink"/>
              </a:solidFill>
            </a:endParaRPr>
          </a:p>
          <a:p>
            <a:pPr eaLnBrk="1" hangingPunct="1">
              <a:spcBef>
                <a:spcPct val="40000"/>
              </a:spcBef>
            </a:pPr>
            <a:r>
              <a:rPr lang="en-US" altLang="de-DE" dirty="0"/>
              <a:t>We look forward hearing from you.</a:t>
            </a:r>
          </a:p>
        </p:txBody>
      </p:sp>
      <p:sp>
        <p:nvSpPr>
          <p:cNvPr id="12" name="Rectangle 2">
            <a:extLst>
              <a:ext uri="{FF2B5EF4-FFF2-40B4-BE49-F238E27FC236}">
                <a16:creationId xmlns:a16="http://schemas.microsoft.com/office/drawing/2014/main" id="{7A90C972-7473-4493-9F5F-7E1BE9A3EA0A}"/>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de-DE" sz="2400" dirty="0"/>
              <a:t>INSEDE (in founding stage)</a:t>
            </a:r>
          </a:p>
        </p:txBody>
      </p:sp>
    </p:spTree>
  </p:cSld>
  <p:clrMapOvr>
    <a:masterClrMapping/>
  </p:clrMapOvr>
  <p:transition>
    <p:spli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nummernplatzhalter 1">
            <a:extLst>
              <a:ext uri="{FF2B5EF4-FFF2-40B4-BE49-F238E27FC236}">
                <a16:creationId xmlns:a16="http://schemas.microsoft.com/office/drawing/2014/main" id="{CC056EDB-A45D-428A-947E-21AAAFDBC8D6}"/>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25F63EBD-2147-4CB8-97F3-25E10739EE79}" type="slidenum">
              <a:rPr lang="de-CH" altLang="en-US" sz="1000"/>
              <a:pPr/>
              <a:t>27</a:t>
            </a:fld>
            <a:endParaRPr lang="de-CH" altLang="en-US" sz="1000"/>
          </a:p>
        </p:txBody>
      </p:sp>
      <p:sp>
        <p:nvSpPr>
          <p:cNvPr id="29699" name="Datumsplatzhalter 2">
            <a:extLst>
              <a:ext uri="{FF2B5EF4-FFF2-40B4-BE49-F238E27FC236}">
                <a16:creationId xmlns:a16="http://schemas.microsoft.com/office/drawing/2014/main" id="{271CB45C-1CAA-45B7-A4E2-14610ACFA071}"/>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29700" name="Fußzeilenplatzhalter 3">
            <a:extLst>
              <a:ext uri="{FF2B5EF4-FFF2-40B4-BE49-F238E27FC236}">
                <a16:creationId xmlns:a16="http://schemas.microsoft.com/office/drawing/2014/main" id="{6CA6F11E-4FC9-4D43-AAEE-4ED72A558CB1}"/>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29701" name="Text Box 2">
            <a:extLst>
              <a:ext uri="{FF2B5EF4-FFF2-40B4-BE49-F238E27FC236}">
                <a16:creationId xmlns:a16="http://schemas.microsoft.com/office/drawing/2014/main" id="{BC428B9C-5FB9-49E3-9240-C7E3404391FF}"/>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de-CH" altLang="en-US" sz="6000" b="1"/>
          </a:p>
          <a:p>
            <a:pPr algn="ctr" eaLnBrk="1" hangingPunct="1"/>
            <a:endParaRPr lang="de-CH" altLang="en-US" sz="6000" b="1"/>
          </a:p>
          <a:p>
            <a:pPr algn="ctr" eaLnBrk="1" hangingPunct="1"/>
            <a:endParaRPr lang="de-CH" altLang="en-US" sz="6000" b="1"/>
          </a:p>
          <a:p>
            <a:pPr algn="ctr" eaLnBrk="1" hangingPunct="1"/>
            <a:r>
              <a:rPr lang="de-CH" altLang="en-US" sz="8000" b="1"/>
              <a:t> </a:t>
            </a:r>
          </a:p>
          <a:p>
            <a:pPr algn="ctr" eaLnBrk="1" hangingPunct="1"/>
            <a:endParaRPr lang="de-CH" altLang="en-US" sz="8000" b="1"/>
          </a:p>
        </p:txBody>
      </p:sp>
      <p:sp>
        <p:nvSpPr>
          <p:cNvPr id="29702" name="Text Box 3">
            <a:extLst>
              <a:ext uri="{FF2B5EF4-FFF2-40B4-BE49-F238E27FC236}">
                <a16:creationId xmlns:a16="http://schemas.microsoft.com/office/drawing/2014/main" id="{C34AA298-400B-4D73-AE4C-7767E1564E11}"/>
              </a:ext>
            </a:extLst>
          </p:cNvPr>
          <p:cNvSpPr txBox="1">
            <a:spLocks noChangeArrowheads="1"/>
          </p:cNvSpPr>
          <p:nvPr/>
        </p:nvSpPr>
        <p:spPr bwMode="auto">
          <a:xfrm>
            <a:off x="0" y="628650"/>
            <a:ext cx="9144000"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5738" indent="-93663" eaLnBrk="0" hangingPunct="0">
              <a:tabLst>
                <a:tab pos="5053013" algn="l"/>
                <a:tab pos="8386763" algn="r"/>
              </a:tabLst>
              <a:defRPr sz="1600">
                <a:solidFill>
                  <a:schemeClr val="tx1"/>
                </a:solidFill>
                <a:latin typeface="Arial" panose="020B0604020202020204" pitchFamily="34" charset="0"/>
              </a:defRPr>
            </a:lvl1pPr>
            <a:lvl2pPr marL="742950" indent="-285750" eaLnBrk="0" hangingPunct="0">
              <a:tabLst>
                <a:tab pos="5053013" algn="l"/>
                <a:tab pos="8386763" algn="r"/>
              </a:tabLst>
              <a:defRPr sz="1600">
                <a:solidFill>
                  <a:schemeClr val="tx1"/>
                </a:solidFill>
                <a:latin typeface="Arial" panose="020B0604020202020204" pitchFamily="34" charset="0"/>
              </a:defRPr>
            </a:lvl2pPr>
            <a:lvl3pPr marL="1143000" indent="-228600" eaLnBrk="0" hangingPunct="0">
              <a:tabLst>
                <a:tab pos="5053013" algn="l"/>
                <a:tab pos="8386763" algn="r"/>
              </a:tabLst>
              <a:defRPr sz="1600">
                <a:solidFill>
                  <a:schemeClr val="tx1"/>
                </a:solidFill>
                <a:latin typeface="Arial" panose="020B0604020202020204" pitchFamily="34" charset="0"/>
              </a:defRPr>
            </a:lvl3pPr>
            <a:lvl4pPr marL="1600200" indent="-228600" eaLnBrk="0" hangingPunct="0">
              <a:tabLst>
                <a:tab pos="5053013" algn="l"/>
                <a:tab pos="8386763" algn="r"/>
              </a:tabLst>
              <a:defRPr sz="1600">
                <a:solidFill>
                  <a:schemeClr val="tx1"/>
                </a:solidFill>
                <a:latin typeface="Arial" panose="020B0604020202020204" pitchFamily="34" charset="0"/>
              </a:defRPr>
            </a:lvl4pPr>
            <a:lvl5pPr marL="2057400" indent="-228600" eaLnBrk="0" hangingPunct="0">
              <a:tabLst>
                <a:tab pos="5053013" algn="l"/>
                <a:tab pos="8386763" algn="r"/>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9pPr>
          </a:lstStyle>
          <a:p>
            <a:r>
              <a:rPr lang="en-US" altLang="en-US" sz="3200"/>
              <a:t>«We have to introduce a quantitative logic for</a:t>
            </a:r>
            <a:br>
              <a:rPr lang="en-US" altLang="en-US" sz="3200"/>
            </a:br>
            <a:r>
              <a:rPr lang="en-US" altLang="en-US" sz="3200"/>
              <a:t> values, wherein the whole kind of business</a:t>
            </a:r>
            <a:br>
              <a:rPr lang="en-US" altLang="en-US" sz="3200"/>
            </a:br>
            <a:r>
              <a:rPr lang="en-US" altLang="en-US" sz="3200"/>
              <a:t> resources and valuation perspectives will be</a:t>
            </a:r>
            <a:br>
              <a:rPr lang="en-US" altLang="en-US" sz="3200"/>
            </a:br>
            <a:r>
              <a:rPr lang="en-US" altLang="en-US" sz="3200"/>
              <a:t> taken into consideration.»</a:t>
            </a:r>
          </a:p>
          <a:p>
            <a:r>
              <a:rPr lang="en-US" altLang="en-US" sz="3200"/>
              <a:t>		Aurelius von Damos</a:t>
            </a:r>
            <a:endParaRPr lang="en-US" altLang="en-US"/>
          </a:p>
        </p:txBody>
      </p:sp>
      <p:sp>
        <p:nvSpPr>
          <p:cNvPr id="214020" name="Text Box 4">
            <a:extLst>
              <a:ext uri="{FF2B5EF4-FFF2-40B4-BE49-F238E27FC236}">
                <a16:creationId xmlns:a16="http://schemas.microsoft.com/office/drawing/2014/main" id="{873ECC36-ACCB-4264-8BE2-422BB4963758}"/>
              </a:ext>
            </a:extLst>
          </p:cNvPr>
          <p:cNvSpPr txBox="1">
            <a:spLocks noChangeArrowheads="1"/>
          </p:cNvSpPr>
          <p:nvPr/>
        </p:nvSpPr>
        <p:spPr bwMode="auto">
          <a:xfrm>
            <a:off x="0" y="52578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5738" indent="-93663" eaLnBrk="0" hangingPunct="0">
              <a:tabLst>
                <a:tab pos="6862763" algn="l"/>
                <a:tab pos="8386763" algn="r"/>
              </a:tabLst>
              <a:defRPr sz="1600">
                <a:solidFill>
                  <a:schemeClr val="tx1"/>
                </a:solidFill>
                <a:latin typeface="Arial" panose="020B0604020202020204" pitchFamily="34" charset="0"/>
              </a:defRPr>
            </a:lvl1pPr>
            <a:lvl2pPr marL="742950" indent="-285750" eaLnBrk="0" hangingPunct="0">
              <a:tabLst>
                <a:tab pos="6862763" algn="l"/>
                <a:tab pos="8386763" algn="r"/>
              </a:tabLst>
              <a:defRPr sz="1600">
                <a:solidFill>
                  <a:schemeClr val="tx1"/>
                </a:solidFill>
                <a:latin typeface="Arial" panose="020B0604020202020204" pitchFamily="34" charset="0"/>
              </a:defRPr>
            </a:lvl2pPr>
            <a:lvl3pPr marL="1143000" indent="-228600" eaLnBrk="0" hangingPunct="0">
              <a:tabLst>
                <a:tab pos="6862763" algn="l"/>
                <a:tab pos="8386763" algn="r"/>
              </a:tabLst>
              <a:defRPr sz="1600">
                <a:solidFill>
                  <a:schemeClr val="tx1"/>
                </a:solidFill>
                <a:latin typeface="Arial" panose="020B0604020202020204" pitchFamily="34" charset="0"/>
              </a:defRPr>
            </a:lvl3pPr>
            <a:lvl4pPr marL="1600200" indent="-228600" eaLnBrk="0" hangingPunct="0">
              <a:tabLst>
                <a:tab pos="6862763" algn="l"/>
                <a:tab pos="8386763" algn="r"/>
              </a:tabLst>
              <a:defRPr sz="1600">
                <a:solidFill>
                  <a:schemeClr val="tx1"/>
                </a:solidFill>
                <a:latin typeface="Arial" panose="020B0604020202020204" pitchFamily="34" charset="0"/>
              </a:defRPr>
            </a:lvl4pPr>
            <a:lvl5pPr marL="2057400" indent="-228600" eaLnBrk="0" hangingPunct="0">
              <a:tabLst>
                <a:tab pos="6862763" algn="l"/>
                <a:tab pos="8386763" algn="r"/>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9pPr>
          </a:lstStyle>
          <a:p>
            <a:r>
              <a:rPr lang="en-US" altLang="en-US" sz="3200"/>
              <a:t> We care about that – and more.</a:t>
            </a:r>
          </a:p>
          <a:p>
            <a:r>
              <a:rPr lang="en-US" altLang="en-US" sz="3200"/>
              <a:t>		bengin</a:t>
            </a:r>
            <a:endParaRPr lang="en-US" alt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4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1">
            <a:extLst>
              <a:ext uri="{FF2B5EF4-FFF2-40B4-BE49-F238E27FC236}">
                <a16:creationId xmlns:a16="http://schemas.microsoft.com/office/drawing/2014/main" id="{1DB2AE6A-C7C0-44CA-A705-4002BD1CD9D1}"/>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7E2830B3-FBC3-4BE9-B5F9-F5DEF9622EF5}" type="slidenum">
              <a:rPr lang="de-CH" altLang="en-US" sz="1000"/>
              <a:pPr/>
              <a:t>28</a:t>
            </a:fld>
            <a:endParaRPr lang="de-CH" altLang="en-US" sz="1000"/>
          </a:p>
        </p:txBody>
      </p:sp>
      <p:sp>
        <p:nvSpPr>
          <p:cNvPr id="30723" name="Datumsplatzhalter 2">
            <a:extLst>
              <a:ext uri="{FF2B5EF4-FFF2-40B4-BE49-F238E27FC236}">
                <a16:creationId xmlns:a16="http://schemas.microsoft.com/office/drawing/2014/main" id="{C2B29D6C-C86E-472B-81AA-1D5097670308}"/>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0724" name="Fußzeilenplatzhalter 3">
            <a:extLst>
              <a:ext uri="{FF2B5EF4-FFF2-40B4-BE49-F238E27FC236}">
                <a16:creationId xmlns:a16="http://schemas.microsoft.com/office/drawing/2014/main" id="{49CB3683-F74B-4F5A-9057-F9D9E92495A2}"/>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0725" name="Text Box 2">
            <a:extLst>
              <a:ext uri="{FF2B5EF4-FFF2-40B4-BE49-F238E27FC236}">
                <a16:creationId xmlns:a16="http://schemas.microsoft.com/office/drawing/2014/main" id="{0BFE65E1-7B6A-435E-BFA2-3BB91B856FCA}"/>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en-US" altLang="en-US" sz="6000" b="1" dirty="0"/>
          </a:p>
          <a:p>
            <a:pPr algn="ctr" eaLnBrk="1" hangingPunct="1"/>
            <a:endParaRPr lang="en-US" altLang="en-US" sz="6000" b="1" dirty="0"/>
          </a:p>
          <a:p>
            <a:pPr algn="ctr" eaLnBrk="1" hangingPunct="1"/>
            <a:endParaRPr lang="en-US" altLang="en-US" sz="6000" b="1" dirty="0"/>
          </a:p>
          <a:p>
            <a:pPr algn="ctr" eaLnBrk="1" hangingPunct="1"/>
            <a:r>
              <a:rPr lang="en-US" altLang="en-US" sz="8000" b="1" dirty="0"/>
              <a:t>Thank you</a:t>
            </a:r>
          </a:p>
          <a:p>
            <a:pPr algn="ctr" eaLnBrk="1" hangingPunct="1"/>
            <a:endParaRPr lang="en-US" altLang="en-US" sz="8000" b="1" dirty="0"/>
          </a:p>
          <a:p>
            <a:pPr algn="ctr" eaLnBrk="1" hangingPunct="1"/>
            <a:r>
              <a:rPr lang="en-US" altLang="de-DE" sz="2000" b="1" dirty="0">
                <a:hlinkClick r:id="rId2"/>
              </a:rPr>
              <a:t>insede.org</a:t>
            </a:r>
            <a:endParaRPr lang="en-US" altLang="de-DE" sz="2000" b="1" dirty="0"/>
          </a:p>
        </p:txBody>
      </p:sp>
      <p:sp>
        <p:nvSpPr>
          <p:cNvPr id="30726" name="Text Box 3">
            <a:extLst>
              <a:ext uri="{FF2B5EF4-FFF2-40B4-BE49-F238E27FC236}">
                <a16:creationId xmlns:a16="http://schemas.microsoft.com/office/drawing/2014/main" id="{A8B00ACC-72D8-4679-AEFF-415F31BD4559}"/>
              </a:ext>
            </a:extLst>
          </p:cNvPr>
          <p:cNvSpPr txBox="1">
            <a:spLocks noChangeArrowheads="1"/>
          </p:cNvSpPr>
          <p:nvPr/>
        </p:nvSpPr>
        <p:spPr bwMode="auto">
          <a:xfrm>
            <a:off x="0" y="6030913"/>
            <a:ext cx="914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(Re)cognising Values, developing, using</a:t>
            </a:r>
          </a:p>
        </p:txBody>
      </p:sp>
    </p:spTree>
  </p:cSld>
  <p:clrMapOvr>
    <a:masterClrMapping/>
  </p:clrMapOvr>
  <p:transition>
    <p:spli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nummernplatzhalter 1">
            <a:extLst>
              <a:ext uri="{FF2B5EF4-FFF2-40B4-BE49-F238E27FC236}">
                <a16:creationId xmlns:a16="http://schemas.microsoft.com/office/drawing/2014/main" id="{28E77E19-05D6-417E-90C7-13195BB5A2F7}"/>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4B555CD8-F6E8-4014-BCB8-4DBE118F945D}" type="slidenum">
              <a:rPr lang="de-CH" altLang="en-US" sz="1000"/>
              <a:pPr/>
              <a:t>29</a:t>
            </a:fld>
            <a:endParaRPr lang="de-CH" altLang="en-US" sz="1000"/>
          </a:p>
        </p:txBody>
      </p:sp>
      <p:sp>
        <p:nvSpPr>
          <p:cNvPr id="31747" name="Datumsplatzhalter 2">
            <a:extLst>
              <a:ext uri="{FF2B5EF4-FFF2-40B4-BE49-F238E27FC236}">
                <a16:creationId xmlns:a16="http://schemas.microsoft.com/office/drawing/2014/main" id="{70DFD784-0ED3-4B59-972D-C4207D065BB4}"/>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1748" name="Fußzeilenplatzhalter 3">
            <a:extLst>
              <a:ext uri="{FF2B5EF4-FFF2-40B4-BE49-F238E27FC236}">
                <a16:creationId xmlns:a16="http://schemas.microsoft.com/office/drawing/2014/main" id="{1ABE53CF-9D8D-4B3A-987E-9C18555255BC}"/>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31426" name="Group 2">
            <a:extLst>
              <a:ext uri="{FF2B5EF4-FFF2-40B4-BE49-F238E27FC236}">
                <a16:creationId xmlns:a16="http://schemas.microsoft.com/office/drawing/2014/main" id="{8C8BF9E9-45B8-437A-BA8D-BA069FFEF503}"/>
              </a:ext>
            </a:extLst>
          </p:cNvPr>
          <p:cNvGrpSpPr>
            <a:grpSpLocks/>
          </p:cNvGrpSpPr>
          <p:nvPr/>
        </p:nvGrpSpPr>
        <p:grpSpPr bwMode="auto">
          <a:xfrm>
            <a:off x="5029200" y="990600"/>
            <a:ext cx="3981450" cy="3429000"/>
            <a:chOff x="3168" y="720"/>
            <a:chExt cx="2508" cy="2160"/>
          </a:xfrm>
        </p:grpSpPr>
        <p:sp>
          <p:nvSpPr>
            <p:cNvPr id="31839" name="Text Box 3">
              <a:extLst>
                <a:ext uri="{FF2B5EF4-FFF2-40B4-BE49-F238E27FC236}">
                  <a16:creationId xmlns:a16="http://schemas.microsoft.com/office/drawing/2014/main" id="{277EB202-15BB-4746-94A5-4C43369E661C}"/>
                </a:ext>
              </a:extLst>
            </p:cNvPr>
            <p:cNvSpPr txBox="1">
              <a:spLocks noChangeArrowheads="1"/>
            </p:cNvSpPr>
            <p:nvPr/>
          </p:nvSpPr>
          <p:spPr bwMode="auto">
            <a:xfrm>
              <a:off x="3168" y="720"/>
              <a:ext cx="2508" cy="2160"/>
            </a:xfrm>
            <a:prstGeom prst="rect">
              <a:avLst/>
            </a:prstGeom>
            <a:solidFill>
              <a:srgbClr val="EAEAEA"/>
            </a:solidFill>
            <a:ln w="9525">
              <a:solidFill>
                <a:srgbClr val="000000"/>
              </a:solidFill>
              <a:miter lim="800000"/>
              <a:headEnd/>
              <a:tailEnd/>
            </a:ln>
          </p:spPr>
          <p:txBody>
            <a:bodyPr tIns="3646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de-CH" altLang="en-US" sz="1200">
                <a:latin typeface="Times New Roman" panose="02020603050405020304" pitchFamily="18" charset="0"/>
              </a:endParaRPr>
            </a:p>
          </p:txBody>
        </p:sp>
        <p:grpSp>
          <p:nvGrpSpPr>
            <p:cNvPr id="31840" name="Group 4">
              <a:extLst>
                <a:ext uri="{FF2B5EF4-FFF2-40B4-BE49-F238E27FC236}">
                  <a16:creationId xmlns:a16="http://schemas.microsoft.com/office/drawing/2014/main" id="{4EE0C4B1-6367-4C30-B3AB-59E9667DFD5D}"/>
                </a:ext>
              </a:extLst>
            </p:cNvPr>
            <p:cNvGrpSpPr>
              <a:grpSpLocks/>
            </p:cNvGrpSpPr>
            <p:nvPr/>
          </p:nvGrpSpPr>
          <p:grpSpPr bwMode="auto">
            <a:xfrm>
              <a:off x="3840" y="768"/>
              <a:ext cx="1776" cy="816"/>
              <a:chOff x="3744" y="864"/>
              <a:chExt cx="1776" cy="816"/>
            </a:xfrm>
          </p:grpSpPr>
          <p:sp>
            <p:nvSpPr>
              <p:cNvPr id="31841" name="Rectangle 5">
                <a:extLst>
                  <a:ext uri="{FF2B5EF4-FFF2-40B4-BE49-F238E27FC236}">
                    <a16:creationId xmlns:a16="http://schemas.microsoft.com/office/drawing/2014/main" id="{A717C04A-E516-4AAC-B3A8-1FC0D7B1415E}"/>
                  </a:ext>
                </a:extLst>
              </p:cNvPr>
              <p:cNvSpPr>
                <a:spLocks noChangeArrowheads="1"/>
              </p:cNvSpPr>
              <p:nvPr/>
            </p:nvSpPr>
            <p:spPr bwMode="auto">
              <a:xfrm>
                <a:off x="3744" y="864"/>
                <a:ext cx="1776" cy="816"/>
              </a:xfrm>
              <a:prstGeom prst="rect">
                <a:avLst/>
              </a:prstGeom>
              <a:solidFill>
                <a:srgbClr val="EAEAEA"/>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842" name="Line 6">
                <a:extLst>
                  <a:ext uri="{FF2B5EF4-FFF2-40B4-BE49-F238E27FC236}">
                    <a16:creationId xmlns:a16="http://schemas.microsoft.com/office/drawing/2014/main" id="{1509B799-760C-48E7-BFFD-95B97DB5B3B0}"/>
                  </a:ext>
                </a:extLst>
              </p:cNvPr>
              <p:cNvSpPr>
                <a:spLocks noChangeShapeType="1"/>
              </p:cNvSpPr>
              <p:nvPr/>
            </p:nvSpPr>
            <p:spPr bwMode="auto">
              <a:xfrm flipV="1">
                <a:off x="3923" y="1064"/>
                <a:ext cx="0" cy="5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43" name="Line 7">
                <a:extLst>
                  <a:ext uri="{FF2B5EF4-FFF2-40B4-BE49-F238E27FC236}">
                    <a16:creationId xmlns:a16="http://schemas.microsoft.com/office/drawing/2014/main" id="{5C23CE11-6B6C-4D42-9EA1-5E18606F7F7D}"/>
                  </a:ext>
                </a:extLst>
              </p:cNvPr>
              <p:cNvSpPr>
                <a:spLocks noChangeShapeType="1"/>
              </p:cNvSpPr>
              <p:nvPr/>
            </p:nvSpPr>
            <p:spPr bwMode="auto">
              <a:xfrm>
                <a:off x="3877" y="1566"/>
                <a:ext cx="132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44" name="Freeform 8">
                <a:extLst>
                  <a:ext uri="{FF2B5EF4-FFF2-40B4-BE49-F238E27FC236}">
                    <a16:creationId xmlns:a16="http://schemas.microsoft.com/office/drawing/2014/main" id="{E7BA7718-45EA-4FA1-978B-6DB20223E954}"/>
                  </a:ext>
                </a:extLst>
              </p:cNvPr>
              <p:cNvSpPr>
                <a:spLocks/>
              </p:cNvSpPr>
              <p:nvPr/>
            </p:nvSpPr>
            <p:spPr bwMode="auto">
              <a:xfrm>
                <a:off x="3991" y="1094"/>
                <a:ext cx="1063" cy="449"/>
              </a:xfrm>
              <a:custGeom>
                <a:avLst/>
                <a:gdLst>
                  <a:gd name="T0" fmla="*/ 0 w 2658"/>
                  <a:gd name="T1" fmla="*/ 449 h 1122"/>
                  <a:gd name="T2" fmla="*/ 68 w 2658"/>
                  <a:gd name="T3" fmla="*/ 426 h 1122"/>
                  <a:gd name="T4" fmla="*/ 114 w 2658"/>
                  <a:gd name="T5" fmla="*/ 381 h 1122"/>
                  <a:gd name="T6" fmla="*/ 160 w 2658"/>
                  <a:gd name="T7" fmla="*/ 403 h 1122"/>
                  <a:gd name="T8" fmla="*/ 251 w 2658"/>
                  <a:gd name="T9" fmla="*/ 358 h 1122"/>
                  <a:gd name="T10" fmla="*/ 274 w 2658"/>
                  <a:gd name="T11" fmla="*/ 403 h 1122"/>
                  <a:gd name="T12" fmla="*/ 342 w 2658"/>
                  <a:gd name="T13" fmla="*/ 289 h 1122"/>
                  <a:gd name="T14" fmla="*/ 388 w 2658"/>
                  <a:gd name="T15" fmla="*/ 358 h 1122"/>
                  <a:gd name="T16" fmla="*/ 456 w 2658"/>
                  <a:gd name="T17" fmla="*/ 312 h 1122"/>
                  <a:gd name="T18" fmla="*/ 502 w 2658"/>
                  <a:gd name="T19" fmla="*/ 221 h 1122"/>
                  <a:gd name="T20" fmla="*/ 524 w 2658"/>
                  <a:gd name="T21" fmla="*/ 335 h 1122"/>
                  <a:gd name="T22" fmla="*/ 593 w 2658"/>
                  <a:gd name="T23" fmla="*/ 244 h 1122"/>
                  <a:gd name="T24" fmla="*/ 661 w 2658"/>
                  <a:gd name="T25" fmla="*/ 198 h 1122"/>
                  <a:gd name="T26" fmla="*/ 707 w 2658"/>
                  <a:gd name="T27" fmla="*/ 107 h 1122"/>
                  <a:gd name="T28" fmla="*/ 729 w 2658"/>
                  <a:gd name="T29" fmla="*/ 289 h 1122"/>
                  <a:gd name="T30" fmla="*/ 798 w 2658"/>
                  <a:gd name="T31" fmla="*/ 130 h 1122"/>
                  <a:gd name="T32" fmla="*/ 877 w 2658"/>
                  <a:gd name="T33" fmla="*/ 174 h 1122"/>
                  <a:gd name="T34" fmla="*/ 943 w 2658"/>
                  <a:gd name="T35" fmla="*/ 84 h 1122"/>
                  <a:gd name="T36" fmla="*/ 1009 w 2658"/>
                  <a:gd name="T37" fmla="*/ 144 h 1122"/>
                  <a:gd name="T38" fmla="*/ 1063 w 2658"/>
                  <a:gd name="T39" fmla="*/ 0 h 11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658" h="1122">
                    <a:moveTo>
                      <a:pt x="0" y="1122"/>
                    </a:moveTo>
                    <a:lnTo>
                      <a:pt x="171" y="1065"/>
                    </a:lnTo>
                    <a:lnTo>
                      <a:pt x="285" y="951"/>
                    </a:lnTo>
                    <a:lnTo>
                      <a:pt x="399" y="1008"/>
                    </a:lnTo>
                    <a:lnTo>
                      <a:pt x="627" y="894"/>
                    </a:lnTo>
                    <a:lnTo>
                      <a:pt x="684" y="1008"/>
                    </a:lnTo>
                    <a:lnTo>
                      <a:pt x="855" y="723"/>
                    </a:lnTo>
                    <a:lnTo>
                      <a:pt x="969" y="894"/>
                    </a:lnTo>
                    <a:lnTo>
                      <a:pt x="1140" y="780"/>
                    </a:lnTo>
                    <a:lnTo>
                      <a:pt x="1254" y="552"/>
                    </a:lnTo>
                    <a:lnTo>
                      <a:pt x="1311" y="837"/>
                    </a:lnTo>
                    <a:lnTo>
                      <a:pt x="1482" y="609"/>
                    </a:lnTo>
                    <a:lnTo>
                      <a:pt x="1653" y="495"/>
                    </a:lnTo>
                    <a:lnTo>
                      <a:pt x="1767" y="267"/>
                    </a:lnTo>
                    <a:lnTo>
                      <a:pt x="1824" y="723"/>
                    </a:lnTo>
                    <a:lnTo>
                      <a:pt x="1995" y="324"/>
                    </a:lnTo>
                    <a:lnTo>
                      <a:pt x="2193" y="435"/>
                    </a:lnTo>
                    <a:lnTo>
                      <a:pt x="2358" y="210"/>
                    </a:lnTo>
                    <a:lnTo>
                      <a:pt x="2523" y="360"/>
                    </a:lnTo>
                    <a:lnTo>
                      <a:pt x="2658"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31845" name="Text Box 9">
                <a:extLst>
                  <a:ext uri="{FF2B5EF4-FFF2-40B4-BE49-F238E27FC236}">
                    <a16:creationId xmlns:a16="http://schemas.microsoft.com/office/drawing/2014/main" id="{90F25CD8-C765-4BEC-B36C-064F05DAD748}"/>
                  </a:ext>
                </a:extLst>
              </p:cNvPr>
              <p:cNvSpPr txBox="1">
                <a:spLocks noChangeArrowheads="1"/>
              </p:cNvSpPr>
              <p:nvPr/>
            </p:nvSpPr>
            <p:spPr bwMode="auto">
              <a:xfrm>
                <a:off x="4606" y="928"/>
                <a:ext cx="799"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b="1">
                    <a:latin typeface="Times New Roman" panose="02020603050405020304" pitchFamily="18" charset="0"/>
                  </a:rPr>
                  <a:t>Stock exchange</a:t>
                </a:r>
              </a:p>
            </p:txBody>
          </p:sp>
          <p:sp>
            <p:nvSpPr>
              <p:cNvPr id="31846" name="Text Box 10">
                <a:extLst>
                  <a:ext uri="{FF2B5EF4-FFF2-40B4-BE49-F238E27FC236}">
                    <a16:creationId xmlns:a16="http://schemas.microsoft.com/office/drawing/2014/main" id="{3EAB2AC8-A02B-4BA1-8A55-244179BF8AEC}"/>
                  </a:ext>
                </a:extLst>
              </p:cNvPr>
              <p:cNvSpPr txBox="1">
                <a:spLocks noChangeArrowheads="1"/>
              </p:cNvSpPr>
              <p:nvPr/>
            </p:nvSpPr>
            <p:spPr bwMode="auto">
              <a:xfrm>
                <a:off x="3807" y="949"/>
                <a:ext cx="297"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mV [$]</a:t>
                </a:r>
              </a:p>
            </p:txBody>
          </p:sp>
          <p:sp>
            <p:nvSpPr>
              <p:cNvPr id="31847" name="Text Box 11">
                <a:extLst>
                  <a:ext uri="{FF2B5EF4-FFF2-40B4-BE49-F238E27FC236}">
                    <a16:creationId xmlns:a16="http://schemas.microsoft.com/office/drawing/2014/main" id="{C7F5522B-6138-4FB7-8DD6-860054E8E450}"/>
                  </a:ext>
                </a:extLst>
              </p:cNvPr>
              <p:cNvSpPr txBox="1">
                <a:spLocks noChangeArrowheads="1"/>
              </p:cNvSpPr>
              <p:nvPr/>
            </p:nvSpPr>
            <p:spPr bwMode="auto">
              <a:xfrm>
                <a:off x="5245" y="1520"/>
                <a:ext cx="228"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Time</a:t>
                </a:r>
              </a:p>
            </p:txBody>
          </p:sp>
        </p:grpSp>
      </p:grpSp>
      <p:grpSp>
        <p:nvGrpSpPr>
          <p:cNvPr id="231436" name="Group 12">
            <a:extLst>
              <a:ext uri="{FF2B5EF4-FFF2-40B4-BE49-F238E27FC236}">
                <a16:creationId xmlns:a16="http://schemas.microsoft.com/office/drawing/2014/main" id="{215D933A-9951-4D74-B6E3-C200FEA0A032}"/>
              </a:ext>
            </a:extLst>
          </p:cNvPr>
          <p:cNvGrpSpPr>
            <a:grpSpLocks/>
          </p:cNvGrpSpPr>
          <p:nvPr/>
        </p:nvGrpSpPr>
        <p:grpSpPr bwMode="auto">
          <a:xfrm>
            <a:off x="457200" y="1143000"/>
            <a:ext cx="3886200" cy="3505200"/>
            <a:chOff x="288" y="816"/>
            <a:chExt cx="2448" cy="2208"/>
          </a:xfrm>
        </p:grpSpPr>
        <p:sp>
          <p:nvSpPr>
            <p:cNvPr id="31833" name="Rectangle 13">
              <a:extLst>
                <a:ext uri="{FF2B5EF4-FFF2-40B4-BE49-F238E27FC236}">
                  <a16:creationId xmlns:a16="http://schemas.microsoft.com/office/drawing/2014/main" id="{9C413840-0058-437F-81D4-ED2BF52CD2ED}"/>
                </a:ext>
              </a:extLst>
            </p:cNvPr>
            <p:cNvSpPr>
              <a:spLocks noChangeArrowheads="1"/>
            </p:cNvSpPr>
            <p:nvPr/>
          </p:nvSpPr>
          <p:spPr bwMode="auto">
            <a:xfrm>
              <a:off x="288" y="816"/>
              <a:ext cx="2448" cy="2208"/>
            </a:xfrm>
            <a:prstGeom prst="rect">
              <a:avLst/>
            </a:prstGeom>
            <a:solidFill>
              <a:srgbClr val="EAEAEA"/>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31834" name="Group 14">
              <a:extLst>
                <a:ext uri="{FF2B5EF4-FFF2-40B4-BE49-F238E27FC236}">
                  <a16:creationId xmlns:a16="http://schemas.microsoft.com/office/drawing/2014/main" id="{CA403C0C-F226-4B31-852F-76CB0E9BF3C7}"/>
                </a:ext>
              </a:extLst>
            </p:cNvPr>
            <p:cNvGrpSpPr>
              <a:grpSpLocks/>
            </p:cNvGrpSpPr>
            <p:nvPr/>
          </p:nvGrpSpPr>
          <p:grpSpPr bwMode="auto">
            <a:xfrm>
              <a:off x="1536" y="912"/>
              <a:ext cx="864" cy="1453"/>
              <a:chOff x="1536" y="912"/>
              <a:chExt cx="864" cy="1453"/>
            </a:xfrm>
          </p:grpSpPr>
          <p:sp>
            <p:nvSpPr>
              <p:cNvPr id="31835" name="Text Box 15">
                <a:extLst>
                  <a:ext uri="{FF2B5EF4-FFF2-40B4-BE49-F238E27FC236}">
                    <a16:creationId xmlns:a16="http://schemas.microsoft.com/office/drawing/2014/main" id="{7B807A27-9A3E-4B0C-8B35-1E951A84FA07}"/>
                  </a:ext>
                </a:extLst>
              </p:cNvPr>
              <p:cNvSpPr txBox="1">
                <a:spLocks noChangeArrowheads="1"/>
              </p:cNvSpPr>
              <p:nvPr/>
            </p:nvSpPr>
            <p:spPr bwMode="auto">
              <a:xfrm>
                <a:off x="1536" y="912"/>
                <a:ext cx="624" cy="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a:latin typeface="Times New Roman" panose="02020603050405020304" pitchFamily="18" charset="0"/>
                  </a:rPr>
                  <a:t>Classic</a:t>
                </a:r>
                <a:br>
                  <a:rPr lang="en-US" altLang="en-US" sz="1400">
                    <a:latin typeface="Times New Roman" panose="02020603050405020304" pitchFamily="18" charset="0"/>
                  </a:rPr>
                </a:br>
                <a:r>
                  <a:rPr lang="en-US" altLang="en-US" sz="1400">
                    <a:latin typeface="Times New Roman" panose="02020603050405020304" pitchFamily="18" charset="0"/>
                  </a:rPr>
                  <a:t>Economy</a:t>
                </a:r>
              </a:p>
            </p:txBody>
          </p:sp>
          <p:sp>
            <p:nvSpPr>
              <p:cNvPr id="31836" name="Text Box 16">
                <a:extLst>
                  <a:ext uri="{FF2B5EF4-FFF2-40B4-BE49-F238E27FC236}">
                    <a16:creationId xmlns:a16="http://schemas.microsoft.com/office/drawing/2014/main" id="{0008CB92-3344-48F1-9BDE-97216EF381B2}"/>
                  </a:ext>
                </a:extLst>
              </p:cNvPr>
              <p:cNvSpPr txBox="1">
                <a:spLocks noChangeArrowheads="1"/>
              </p:cNvSpPr>
              <p:nvPr/>
            </p:nvSpPr>
            <p:spPr bwMode="auto">
              <a:xfrm>
                <a:off x="1632" y="1248"/>
                <a:ext cx="462" cy="505"/>
              </a:xfrm>
              <a:prstGeom prst="rect">
                <a:avLst/>
              </a:prstGeom>
              <a:solidFill>
                <a:srgbClr val="CCFFFF"/>
              </a:solidFill>
              <a:ln w="9525">
                <a:solidFill>
                  <a:srgbClr val="000000"/>
                </a:solidFill>
                <a:miter lim="800000"/>
                <a:headEnd/>
                <a:tailEnd/>
              </a:ln>
            </p:spPr>
            <p:txBody>
              <a:bodyPr tIns="190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latin typeface="Times New Roman" panose="02020603050405020304" pitchFamily="18" charset="0"/>
                  </a:rPr>
                  <a:t>M</a:t>
                </a:r>
              </a:p>
              <a:p>
                <a:pPr algn="ctr"/>
                <a:r>
                  <a:rPr lang="en-US" altLang="en-US" sz="800">
                    <a:latin typeface="Times New Roman" panose="02020603050405020304" pitchFamily="18" charset="0"/>
                  </a:rPr>
                  <a:t>(explicit)</a:t>
                </a:r>
              </a:p>
              <a:p>
                <a:pPr algn="ctr"/>
                <a:r>
                  <a:rPr lang="en-US" altLang="en-US" sz="1200">
                    <a:latin typeface="Times New Roman" panose="02020603050405020304" pitchFamily="18" charset="0"/>
                  </a:rPr>
                  <a:t>Balance</a:t>
                </a:r>
              </a:p>
            </p:txBody>
          </p:sp>
          <p:sp>
            <p:nvSpPr>
              <p:cNvPr id="31837" name="Text Box 17">
                <a:extLst>
                  <a:ext uri="{FF2B5EF4-FFF2-40B4-BE49-F238E27FC236}">
                    <a16:creationId xmlns:a16="http://schemas.microsoft.com/office/drawing/2014/main" id="{686D58C2-CDA9-443E-8966-AB22275EB8B8}"/>
                  </a:ext>
                </a:extLst>
              </p:cNvPr>
              <p:cNvSpPr txBox="1">
                <a:spLocks noChangeArrowheads="1"/>
              </p:cNvSpPr>
              <p:nvPr/>
            </p:nvSpPr>
            <p:spPr bwMode="auto">
              <a:xfrm>
                <a:off x="1632" y="1872"/>
                <a:ext cx="462" cy="493"/>
              </a:xfrm>
              <a:prstGeom prst="rect">
                <a:avLst/>
              </a:prstGeom>
              <a:solidFill>
                <a:srgbClr val="CCFFFF"/>
              </a:solidFill>
              <a:ln w="9525">
                <a:solidFill>
                  <a:srgbClr val="000000"/>
                </a:solidFill>
                <a:miter lim="800000"/>
                <a:headEnd/>
                <a:tailEnd/>
              </a:ln>
            </p:spPr>
            <p:txBody>
              <a:bodyPr lIns="0" tIns="190800"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latin typeface="Times New Roman" panose="02020603050405020304" pitchFamily="18" charset="0"/>
                  </a:rPr>
                  <a:t>M</a:t>
                </a:r>
                <a:endParaRPr lang="en-US" altLang="en-US" sz="1200" b="1">
                  <a:latin typeface="Times New Roman" panose="02020603050405020304" pitchFamily="18" charset="0"/>
                </a:endParaRPr>
              </a:p>
              <a:p>
                <a:pPr algn="ctr"/>
                <a:r>
                  <a:rPr lang="en-US" altLang="en-US" sz="800">
                    <a:latin typeface="Times New Roman" panose="02020603050405020304" pitchFamily="18" charset="0"/>
                  </a:rPr>
                  <a:t>(explicit)</a:t>
                </a:r>
              </a:p>
              <a:p>
                <a:pPr algn="ctr"/>
                <a:r>
                  <a:rPr lang="en-US" altLang="en-US" sz="1200">
                    <a:latin typeface="Times New Roman" panose="02020603050405020304" pitchFamily="18" charset="0"/>
                  </a:rPr>
                  <a:t>In &amp; out</a:t>
                </a:r>
              </a:p>
            </p:txBody>
          </p:sp>
          <p:sp>
            <p:nvSpPr>
              <p:cNvPr id="31838" name="Freeform 18">
                <a:extLst>
                  <a:ext uri="{FF2B5EF4-FFF2-40B4-BE49-F238E27FC236}">
                    <a16:creationId xmlns:a16="http://schemas.microsoft.com/office/drawing/2014/main" id="{45DAE87D-3CEE-4BAD-9DA7-6F5364FB11DB}"/>
                  </a:ext>
                </a:extLst>
              </p:cNvPr>
              <p:cNvSpPr>
                <a:spLocks/>
              </p:cNvSpPr>
              <p:nvPr/>
            </p:nvSpPr>
            <p:spPr bwMode="auto">
              <a:xfrm>
                <a:off x="2106" y="1488"/>
                <a:ext cx="294" cy="593"/>
              </a:xfrm>
              <a:custGeom>
                <a:avLst/>
                <a:gdLst>
                  <a:gd name="T0" fmla="*/ 6 w 294"/>
                  <a:gd name="T1" fmla="*/ 593 h 593"/>
                  <a:gd name="T2" fmla="*/ 293 w 294"/>
                  <a:gd name="T3" fmla="*/ 593 h 593"/>
                  <a:gd name="T4" fmla="*/ 294 w 294"/>
                  <a:gd name="T5" fmla="*/ 0 h 593"/>
                  <a:gd name="T6" fmla="*/ 0 w 294"/>
                  <a:gd name="T7" fmla="*/ 0 h 5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94" h="593">
                    <a:moveTo>
                      <a:pt x="6" y="593"/>
                    </a:moveTo>
                    <a:lnTo>
                      <a:pt x="293" y="593"/>
                    </a:lnTo>
                    <a:lnTo>
                      <a:pt x="294" y="0"/>
                    </a:lnTo>
                    <a:lnTo>
                      <a:pt x="0" y="0"/>
                    </a:lnTo>
                  </a:path>
                </a:pathLst>
              </a:custGeom>
              <a:noFill/>
              <a:ln w="9525">
                <a:solidFill>
                  <a:srgbClr val="00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de-CH"/>
              </a:p>
            </p:txBody>
          </p:sp>
        </p:grpSp>
      </p:grpSp>
      <p:grpSp>
        <p:nvGrpSpPr>
          <p:cNvPr id="231443" name="Group 19">
            <a:extLst>
              <a:ext uri="{FF2B5EF4-FFF2-40B4-BE49-F238E27FC236}">
                <a16:creationId xmlns:a16="http://schemas.microsoft.com/office/drawing/2014/main" id="{D5418536-0D4C-4F6E-9210-9F028FF14CF8}"/>
              </a:ext>
            </a:extLst>
          </p:cNvPr>
          <p:cNvGrpSpPr>
            <a:grpSpLocks/>
          </p:cNvGrpSpPr>
          <p:nvPr/>
        </p:nvGrpSpPr>
        <p:grpSpPr bwMode="auto">
          <a:xfrm>
            <a:off x="2590800" y="3352800"/>
            <a:ext cx="6096000" cy="3184525"/>
            <a:chOff x="1632" y="2208"/>
            <a:chExt cx="3840" cy="2006"/>
          </a:xfrm>
        </p:grpSpPr>
        <p:sp>
          <p:nvSpPr>
            <p:cNvPr id="31827" name="Rectangle 20">
              <a:extLst>
                <a:ext uri="{FF2B5EF4-FFF2-40B4-BE49-F238E27FC236}">
                  <a16:creationId xmlns:a16="http://schemas.microsoft.com/office/drawing/2014/main" id="{B3F45593-9F61-4BD3-B965-74A76D4A8C56}"/>
                </a:ext>
              </a:extLst>
            </p:cNvPr>
            <p:cNvSpPr>
              <a:spLocks noChangeArrowheads="1"/>
            </p:cNvSpPr>
            <p:nvPr/>
          </p:nvSpPr>
          <p:spPr bwMode="auto">
            <a:xfrm>
              <a:off x="1872" y="2976"/>
              <a:ext cx="3600" cy="1238"/>
            </a:xfrm>
            <a:prstGeom prst="rect">
              <a:avLst/>
            </a:prstGeom>
            <a:solidFill>
              <a:srgbClr val="EAEAEA"/>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828" name="Rectangle 21">
              <a:extLst>
                <a:ext uri="{FF2B5EF4-FFF2-40B4-BE49-F238E27FC236}">
                  <a16:creationId xmlns:a16="http://schemas.microsoft.com/office/drawing/2014/main" id="{C08ADBBA-D61E-4C88-BE39-4054D021972E}"/>
                </a:ext>
              </a:extLst>
            </p:cNvPr>
            <p:cNvSpPr>
              <a:spLocks noChangeArrowheads="1"/>
            </p:cNvSpPr>
            <p:nvPr/>
          </p:nvSpPr>
          <p:spPr bwMode="auto">
            <a:xfrm>
              <a:off x="2496" y="3360"/>
              <a:ext cx="456" cy="228"/>
            </a:xfrm>
            <a:prstGeom prst="rect">
              <a:avLst/>
            </a:prstGeom>
            <a:gradFill rotWithShape="0">
              <a:gsLst>
                <a:gs pos="0">
                  <a:srgbClr val="CCFFCC"/>
                </a:gs>
                <a:gs pos="100000">
                  <a:srgbClr val="CCFFFF"/>
                </a:gs>
              </a:gsLst>
              <a:lin ang="18900000" scaled="1"/>
            </a:gra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829" name="Freeform 22">
              <a:extLst>
                <a:ext uri="{FF2B5EF4-FFF2-40B4-BE49-F238E27FC236}">
                  <a16:creationId xmlns:a16="http://schemas.microsoft.com/office/drawing/2014/main" id="{FF3B0916-3ECE-407D-ABF9-2A2D40A2ABB5}"/>
                </a:ext>
              </a:extLst>
            </p:cNvPr>
            <p:cNvSpPr>
              <a:spLocks/>
            </p:cNvSpPr>
            <p:nvPr/>
          </p:nvSpPr>
          <p:spPr bwMode="auto">
            <a:xfrm>
              <a:off x="1632" y="2928"/>
              <a:ext cx="864" cy="528"/>
            </a:xfrm>
            <a:custGeom>
              <a:avLst/>
              <a:gdLst>
                <a:gd name="T0" fmla="*/ 0 w 3819"/>
                <a:gd name="T1" fmla="*/ 0 h 1539"/>
                <a:gd name="T2" fmla="*/ 0 w 3819"/>
                <a:gd name="T3" fmla="*/ 528 h 1539"/>
                <a:gd name="T4" fmla="*/ 864 w 3819"/>
                <a:gd name="T5" fmla="*/ 528 h 1539"/>
                <a:gd name="T6" fmla="*/ 0 60000 65536"/>
                <a:gd name="T7" fmla="*/ 0 60000 65536"/>
                <a:gd name="T8" fmla="*/ 0 60000 65536"/>
              </a:gdLst>
              <a:ahLst/>
              <a:cxnLst>
                <a:cxn ang="T6">
                  <a:pos x="T0" y="T1"/>
                </a:cxn>
                <a:cxn ang="T7">
                  <a:pos x="T2" y="T3"/>
                </a:cxn>
                <a:cxn ang="T8">
                  <a:pos x="T4" y="T5"/>
                </a:cxn>
              </a:cxnLst>
              <a:rect l="0" t="0" r="r" b="b"/>
              <a:pathLst>
                <a:path w="3819" h="1539">
                  <a:moveTo>
                    <a:pt x="0" y="0"/>
                  </a:moveTo>
                  <a:lnTo>
                    <a:pt x="0" y="1539"/>
                  </a:lnTo>
                  <a:lnTo>
                    <a:pt x="3819" y="1539"/>
                  </a:lnTo>
                </a:path>
              </a:pathLst>
            </a:custGeom>
            <a:noFill/>
            <a:ln w="12700" cap="flat" cmpd="sng">
              <a:solidFill>
                <a:srgbClr val="008000"/>
              </a:solidFill>
              <a:prstDash val="lgDash"/>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31830" name="Line 23">
              <a:extLst>
                <a:ext uri="{FF2B5EF4-FFF2-40B4-BE49-F238E27FC236}">
                  <a16:creationId xmlns:a16="http://schemas.microsoft.com/office/drawing/2014/main" id="{33319913-ED1F-4541-8EE4-4BD247BA7846}"/>
                </a:ext>
              </a:extLst>
            </p:cNvPr>
            <p:cNvSpPr>
              <a:spLocks noChangeShapeType="1"/>
            </p:cNvSpPr>
            <p:nvPr/>
          </p:nvSpPr>
          <p:spPr bwMode="auto">
            <a:xfrm>
              <a:off x="2736" y="3600"/>
              <a:ext cx="0" cy="137"/>
            </a:xfrm>
            <a:prstGeom prst="line">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31" name="Text Box 24">
              <a:extLst>
                <a:ext uri="{FF2B5EF4-FFF2-40B4-BE49-F238E27FC236}">
                  <a16:creationId xmlns:a16="http://schemas.microsoft.com/office/drawing/2014/main" id="{7A7E6885-28C6-4EC2-BBCF-2436DDFC3E85}"/>
                </a:ext>
              </a:extLst>
            </p:cNvPr>
            <p:cNvSpPr txBox="1">
              <a:spLocks noChangeArrowheads="1"/>
            </p:cNvSpPr>
            <p:nvPr/>
          </p:nvSpPr>
          <p:spPr bwMode="auto">
            <a:xfrm>
              <a:off x="2448" y="3792"/>
              <a:ext cx="576"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latin typeface="Times New Roman" panose="02020603050405020304" pitchFamily="18" charset="0"/>
                </a:rPr>
                <a:t>I</a:t>
              </a:r>
              <a:r>
                <a:rPr lang="en-US" altLang="en-US" sz="1200" baseline="-25000">
                  <a:latin typeface="Times New Roman" panose="02020603050405020304" pitchFamily="18" charset="0"/>
                </a:rPr>
                <a:t>c</a:t>
              </a:r>
              <a:r>
                <a:rPr lang="en-US" altLang="en-US" sz="1200">
                  <a:latin typeface="Times New Roman" panose="02020603050405020304" pitchFamily="18" charset="0"/>
                </a:rPr>
                <a:t>-Function</a:t>
              </a:r>
            </a:p>
          </p:txBody>
        </p:sp>
        <p:sp>
          <p:nvSpPr>
            <p:cNvPr id="31832" name="Freeform 25">
              <a:extLst>
                <a:ext uri="{FF2B5EF4-FFF2-40B4-BE49-F238E27FC236}">
                  <a16:creationId xmlns:a16="http://schemas.microsoft.com/office/drawing/2014/main" id="{E23E952C-E785-4FC6-9B7A-3EF5947F8D9D}"/>
                </a:ext>
              </a:extLst>
            </p:cNvPr>
            <p:cNvSpPr>
              <a:spLocks/>
            </p:cNvSpPr>
            <p:nvPr/>
          </p:nvSpPr>
          <p:spPr bwMode="auto">
            <a:xfrm>
              <a:off x="2966" y="2208"/>
              <a:ext cx="394" cy="1248"/>
            </a:xfrm>
            <a:custGeom>
              <a:avLst/>
              <a:gdLst>
                <a:gd name="T0" fmla="*/ 394 w 1938"/>
                <a:gd name="T1" fmla="*/ 0 h 2679"/>
                <a:gd name="T2" fmla="*/ 394 w 1938"/>
                <a:gd name="T3" fmla="*/ 1248 h 2679"/>
                <a:gd name="T4" fmla="*/ 0 w 1938"/>
                <a:gd name="T5" fmla="*/ 1248 h 2679"/>
                <a:gd name="T6" fmla="*/ 0 60000 65536"/>
                <a:gd name="T7" fmla="*/ 0 60000 65536"/>
                <a:gd name="T8" fmla="*/ 0 60000 65536"/>
              </a:gdLst>
              <a:ahLst/>
              <a:cxnLst>
                <a:cxn ang="T6">
                  <a:pos x="T0" y="T1"/>
                </a:cxn>
                <a:cxn ang="T7">
                  <a:pos x="T2" y="T3"/>
                </a:cxn>
                <a:cxn ang="T8">
                  <a:pos x="T4" y="T5"/>
                </a:cxn>
              </a:cxnLst>
              <a:rect l="0" t="0" r="r" b="b"/>
              <a:pathLst>
                <a:path w="1938" h="2679">
                  <a:moveTo>
                    <a:pt x="1938" y="0"/>
                  </a:moveTo>
                  <a:lnTo>
                    <a:pt x="1938" y="2679"/>
                  </a:lnTo>
                  <a:lnTo>
                    <a:pt x="0" y="2679"/>
                  </a:lnTo>
                </a:path>
              </a:pathLst>
            </a:custGeom>
            <a:noFill/>
            <a:ln w="12700" cap="flat" cmpd="sng">
              <a:solidFill>
                <a:srgbClr val="008000"/>
              </a:solidFill>
              <a:prstDash val="lgDash"/>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endParaRPr lang="de-CH"/>
            </a:p>
          </p:txBody>
        </p:sp>
      </p:grpSp>
      <p:sp>
        <p:nvSpPr>
          <p:cNvPr id="31752" name="Rectangle 26">
            <a:extLst>
              <a:ext uri="{FF2B5EF4-FFF2-40B4-BE49-F238E27FC236}">
                <a16:creationId xmlns:a16="http://schemas.microsoft.com/office/drawing/2014/main" id="{E6F73865-D1AE-4A33-A906-3E0E48D03799}"/>
              </a:ext>
            </a:extLst>
          </p:cNvPr>
          <p:cNvSpPr>
            <a:spLocks noChangeArrowheads="1"/>
          </p:cNvSpPr>
          <p:nvPr/>
        </p:nvSpPr>
        <p:spPr bwMode="auto">
          <a:xfrm>
            <a:off x="609600" y="457200"/>
            <a:ext cx="81232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400">
                <a:solidFill>
                  <a:srgbClr val="000000"/>
                </a:solidFill>
              </a:rPr>
              <a:t>Economic Value Architecture &amp; Engineering</a:t>
            </a:r>
          </a:p>
        </p:txBody>
      </p:sp>
      <p:grpSp>
        <p:nvGrpSpPr>
          <p:cNvPr id="231451" name="Group 27">
            <a:extLst>
              <a:ext uri="{FF2B5EF4-FFF2-40B4-BE49-F238E27FC236}">
                <a16:creationId xmlns:a16="http://schemas.microsoft.com/office/drawing/2014/main" id="{B3EE2550-82F5-4088-BE07-A12CCE9FE444}"/>
              </a:ext>
            </a:extLst>
          </p:cNvPr>
          <p:cNvGrpSpPr>
            <a:grpSpLocks/>
          </p:cNvGrpSpPr>
          <p:nvPr/>
        </p:nvGrpSpPr>
        <p:grpSpPr bwMode="auto">
          <a:xfrm>
            <a:off x="533400" y="1295400"/>
            <a:ext cx="1447800" cy="2757488"/>
            <a:chOff x="336" y="912"/>
            <a:chExt cx="912" cy="1737"/>
          </a:xfrm>
        </p:grpSpPr>
        <p:sp>
          <p:nvSpPr>
            <p:cNvPr id="31823" name="Text Box 28">
              <a:extLst>
                <a:ext uri="{FF2B5EF4-FFF2-40B4-BE49-F238E27FC236}">
                  <a16:creationId xmlns:a16="http://schemas.microsoft.com/office/drawing/2014/main" id="{3FA22FCF-5EAD-4CCE-BD85-A69049181B20}"/>
                </a:ext>
              </a:extLst>
            </p:cNvPr>
            <p:cNvSpPr txBox="1">
              <a:spLocks noChangeArrowheads="1"/>
            </p:cNvSpPr>
            <p:nvPr/>
          </p:nvSpPr>
          <p:spPr bwMode="auto">
            <a:xfrm>
              <a:off x="336" y="912"/>
              <a:ext cx="72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a:latin typeface="Times New Roman" panose="02020603050405020304" pitchFamily="18" charset="0"/>
                </a:rPr>
                <a:t>Intangible</a:t>
              </a:r>
              <a:br>
                <a:rPr lang="en-US" altLang="en-US" sz="1400">
                  <a:latin typeface="Times New Roman" panose="02020603050405020304" pitchFamily="18" charset="0"/>
                </a:rPr>
              </a:br>
              <a:r>
                <a:rPr lang="en-US" altLang="en-US" sz="1400">
                  <a:latin typeface="Times New Roman" panose="02020603050405020304" pitchFamily="18" charset="0"/>
                </a:rPr>
                <a:t>Economy</a:t>
              </a:r>
            </a:p>
          </p:txBody>
        </p:sp>
        <p:sp>
          <p:nvSpPr>
            <p:cNvPr id="31824" name="Text Box 29">
              <a:extLst>
                <a:ext uri="{FF2B5EF4-FFF2-40B4-BE49-F238E27FC236}">
                  <a16:creationId xmlns:a16="http://schemas.microsoft.com/office/drawing/2014/main" id="{ECF81197-11F9-432A-B96D-519F30423560}"/>
                </a:ext>
              </a:extLst>
            </p:cNvPr>
            <p:cNvSpPr txBox="1">
              <a:spLocks noChangeArrowheads="1"/>
            </p:cNvSpPr>
            <p:nvPr/>
          </p:nvSpPr>
          <p:spPr bwMode="auto">
            <a:xfrm>
              <a:off x="384" y="2160"/>
              <a:ext cx="432" cy="489"/>
            </a:xfrm>
            <a:prstGeom prst="rect">
              <a:avLst/>
            </a:prstGeom>
            <a:solidFill>
              <a:srgbClr val="CC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FFCC"/>
              </a:extrusionClr>
              <a:contourClr>
                <a:srgbClr val="CCFFCC"/>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2800" rIns="0">
              <a:flatTx/>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latin typeface="Times New Roman" panose="02020603050405020304" pitchFamily="18" charset="0"/>
                </a:rPr>
                <a:t>I</a:t>
              </a:r>
            </a:p>
            <a:p>
              <a:pPr algn="ctr"/>
              <a:r>
                <a:rPr lang="en-US" altLang="en-US" sz="800">
                  <a:latin typeface="Times New Roman" panose="02020603050405020304" pitchFamily="18" charset="0"/>
                </a:rPr>
                <a:t>(implicit)</a:t>
              </a:r>
            </a:p>
            <a:p>
              <a:pPr algn="ctr"/>
              <a:r>
                <a:rPr lang="en-US" altLang="en-US" sz="1200">
                  <a:latin typeface="Times New Roman" panose="02020603050405020304" pitchFamily="18" charset="0"/>
                </a:rPr>
                <a:t>In &amp; out</a:t>
              </a:r>
            </a:p>
          </p:txBody>
        </p:sp>
        <p:sp>
          <p:nvSpPr>
            <p:cNvPr id="31825" name="Text Box 30">
              <a:extLst>
                <a:ext uri="{FF2B5EF4-FFF2-40B4-BE49-F238E27FC236}">
                  <a16:creationId xmlns:a16="http://schemas.microsoft.com/office/drawing/2014/main" id="{53AD3E66-AB63-4ED5-B215-63CCE2BBF1DC}"/>
                </a:ext>
              </a:extLst>
            </p:cNvPr>
            <p:cNvSpPr txBox="1">
              <a:spLocks noChangeArrowheads="1"/>
            </p:cNvSpPr>
            <p:nvPr/>
          </p:nvSpPr>
          <p:spPr bwMode="auto">
            <a:xfrm>
              <a:off x="432" y="1392"/>
              <a:ext cx="404" cy="444"/>
            </a:xfrm>
            <a:prstGeom prst="rect">
              <a:avLst/>
            </a:prstGeom>
            <a:solidFill>
              <a:srgbClr val="CC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FFCC"/>
              </a:extrusionClr>
              <a:contourClr>
                <a:srgbClr val="CCFFCC"/>
              </a:contour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82800" rIns="0" bIns="0">
              <a:flatTx/>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b="1">
                  <a:latin typeface="Times New Roman" panose="02020603050405020304" pitchFamily="18" charset="0"/>
                </a:rPr>
                <a:t>I</a:t>
              </a:r>
            </a:p>
            <a:p>
              <a:pPr algn="ctr"/>
              <a:r>
                <a:rPr lang="en-US" altLang="en-US" sz="800">
                  <a:latin typeface="Times New Roman" panose="02020603050405020304" pitchFamily="18" charset="0"/>
                </a:rPr>
                <a:t>(implicit)</a:t>
              </a:r>
              <a:endParaRPr lang="en-US" altLang="en-US" sz="1200">
                <a:latin typeface="Times New Roman" panose="02020603050405020304" pitchFamily="18" charset="0"/>
              </a:endParaRPr>
            </a:p>
            <a:p>
              <a:pPr algn="ctr"/>
              <a:r>
                <a:rPr lang="en-US" altLang="en-US" sz="1000">
                  <a:latin typeface="Times New Roman" panose="02020603050405020304" pitchFamily="18" charset="0"/>
                </a:rPr>
                <a:t>Balance</a:t>
              </a:r>
              <a:endParaRPr lang="en-US" altLang="en-US" sz="1200">
                <a:latin typeface="Times New Roman" panose="02020603050405020304" pitchFamily="18" charset="0"/>
              </a:endParaRPr>
            </a:p>
          </p:txBody>
        </p:sp>
        <p:sp>
          <p:nvSpPr>
            <p:cNvPr id="31826" name="Freeform 31">
              <a:extLst>
                <a:ext uri="{FF2B5EF4-FFF2-40B4-BE49-F238E27FC236}">
                  <a16:creationId xmlns:a16="http://schemas.microsoft.com/office/drawing/2014/main" id="{97CE4780-4831-4B9E-A363-F44F81189DB6}"/>
                </a:ext>
              </a:extLst>
            </p:cNvPr>
            <p:cNvSpPr>
              <a:spLocks/>
            </p:cNvSpPr>
            <p:nvPr/>
          </p:nvSpPr>
          <p:spPr bwMode="auto">
            <a:xfrm>
              <a:off x="864" y="1680"/>
              <a:ext cx="384" cy="593"/>
            </a:xfrm>
            <a:custGeom>
              <a:avLst/>
              <a:gdLst>
                <a:gd name="T0" fmla="*/ 0 w 684"/>
                <a:gd name="T1" fmla="*/ 593 h 1482"/>
                <a:gd name="T2" fmla="*/ 384 w 684"/>
                <a:gd name="T3" fmla="*/ 593 h 1482"/>
                <a:gd name="T4" fmla="*/ 382 w 684"/>
                <a:gd name="T5" fmla="*/ 1 h 1482"/>
                <a:gd name="T6" fmla="*/ 0 w 684"/>
                <a:gd name="T7" fmla="*/ 0 h 14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4" h="1482">
                  <a:moveTo>
                    <a:pt x="0" y="1482"/>
                  </a:moveTo>
                  <a:lnTo>
                    <a:pt x="684" y="1482"/>
                  </a:lnTo>
                  <a:lnTo>
                    <a:pt x="681" y="3"/>
                  </a:lnTo>
                  <a:lnTo>
                    <a:pt x="0" y="0"/>
                  </a:lnTo>
                </a:path>
              </a:pathLst>
            </a:custGeom>
            <a:noFill/>
            <a:ln w="12700" cmpd="sng">
              <a:solidFill>
                <a:srgbClr val="008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de-CH"/>
            </a:p>
          </p:txBody>
        </p:sp>
      </p:grpSp>
      <p:grpSp>
        <p:nvGrpSpPr>
          <p:cNvPr id="231456" name="Group 32">
            <a:extLst>
              <a:ext uri="{FF2B5EF4-FFF2-40B4-BE49-F238E27FC236}">
                <a16:creationId xmlns:a16="http://schemas.microsoft.com/office/drawing/2014/main" id="{25B7C4E2-37DB-4C8A-8C70-C1BB61165690}"/>
              </a:ext>
            </a:extLst>
          </p:cNvPr>
          <p:cNvGrpSpPr>
            <a:grpSpLocks/>
          </p:cNvGrpSpPr>
          <p:nvPr/>
        </p:nvGrpSpPr>
        <p:grpSpPr bwMode="auto">
          <a:xfrm>
            <a:off x="2438400" y="3429000"/>
            <a:ext cx="1828800" cy="1169988"/>
            <a:chOff x="1536" y="2256"/>
            <a:chExt cx="1152" cy="737"/>
          </a:xfrm>
        </p:grpSpPr>
        <p:grpSp>
          <p:nvGrpSpPr>
            <p:cNvPr id="31810" name="Group 33">
              <a:extLst>
                <a:ext uri="{FF2B5EF4-FFF2-40B4-BE49-F238E27FC236}">
                  <a16:creationId xmlns:a16="http://schemas.microsoft.com/office/drawing/2014/main" id="{3C2B89C1-6FE1-408D-8AD9-21E2944C15E4}"/>
                </a:ext>
              </a:extLst>
            </p:cNvPr>
            <p:cNvGrpSpPr>
              <a:grpSpLocks/>
            </p:cNvGrpSpPr>
            <p:nvPr/>
          </p:nvGrpSpPr>
          <p:grpSpPr bwMode="auto">
            <a:xfrm>
              <a:off x="1536" y="2400"/>
              <a:ext cx="1152" cy="593"/>
              <a:chOff x="1872" y="2563"/>
              <a:chExt cx="1152" cy="593"/>
            </a:xfrm>
          </p:grpSpPr>
          <p:sp>
            <p:nvSpPr>
              <p:cNvPr id="31812" name="Line 34">
                <a:extLst>
                  <a:ext uri="{FF2B5EF4-FFF2-40B4-BE49-F238E27FC236}">
                    <a16:creationId xmlns:a16="http://schemas.microsoft.com/office/drawing/2014/main" id="{9FA33212-D655-426F-8D0F-57E9D037A27B}"/>
                  </a:ext>
                </a:extLst>
              </p:cNvPr>
              <p:cNvSpPr>
                <a:spLocks noChangeShapeType="1"/>
              </p:cNvSpPr>
              <p:nvPr/>
            </p:nvSpPr>
            <p:spPr bwMode="auto">
              <a:xfrm>
                <a:off x="2350" y="2655"/>
                <a:ext cx="0" cy="501"/>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CH"/>
              </a:p>
            </p:txBody>
          </p:sp>
          <p:sp>
            <p:nvSpPr>
              <p:cNvPr id="31813" name="Line 35">
                <a:extLst>
                  <a:ext uri="{FF2B5EF4-FFF2-40B4-BE49-F238E27FC236}">
                    <a16:creationId xmlns:a16="http://schemas.microsoft.com/office/drawing/2014/main" id="{70458E4D-E0C4-4027-846E-5BF718232A90}"/>
                  </a:ext>
                </a:extLst>
              </p:cNvPr>
              <p:cNvSpPr>
                <a:spLocks noChangeShapeType="1"/>
              </p:cNvSpPr>
              <p:nvPr/>
            </p:nvSpPr>
            <p:spPr bwMode="auto">
              <a:xfrm>
                <a:off x="1872" y="3088"/>
                <a:ext cx="1048"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14" name="Line 36">
                <a:extLst>
                  <a:ext uri="{FF2B5EF4-FFF2-40B4-BE49-F238E27FC236}">
                    <a16:creationId xmlns:a16="http://schemas.microsoft.com/office/drawing/2014/main" id="{0D14175F-9089-4E82-8A1E-92E018DCB4A6}"/>
                  </a:ext>
                </a:extLst>
              </p:cNvPr>
              <p:cNvSpPr>
                <a:spLocks noChangeShapeType="1"/>
              </p:cNvSpPr>
              <p:nvPr/>
            </p:nvSpPr>
            <p:spPr bwMode="auto">
              <a:xfrm flipV="1">
                <a:off x="2350" y="2905"/>
                <a:ext cx="0" cy="183"/>
              </a:xfrm>
              <a:prstGeom prst="line">
                <a:avLst/>
              </a:prstGeom>
              <a:noFill/>
              <a:ln w="12700">
                <a:solidFill>
                  <a:srgbClr val="99CC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15" name="Line 37">
                <a:extLst>
                  <a:ext uri="{FF2B5EF4-FFF2-40B4-BE49-F238E27FC236}">
                    <a16:creationId xmlns:a16="http://schemas.microsoft.com/office/drawing/2014/main" id="{D065A8C5-B5EE-4656-AB16-ED1005882F96}"/>
                  </a:ext>
                </a:extLst>
              </p:cNvPr>
              <p:cNvSpPr>
                <a:spLocks noChangeShapeType="1"/>
              </p:cNvSpPr>
              <p:nvPr/>
            </p:nvSpPr>
            <p:spPr bwMode="auto">
              <a:xfrm flipV="1">
                <a:off x="2350" y="2746"/>
                <a:ext cx="297" cy="159"/>
              </a:xfrm>
              <a:prstGeom prst="line">
                <a:avLst/>
              </a:prstGeom>
              <a:noFill/>
              <a:ln w="12700">
                <a:solidFill>
                  <a:srgbClr val="99CC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16" name="Line 38">
                <a:extLst>
                  <a:ext uri="{FF2B5EF4-FFF2-40B4-BE49-F238E27FC236}">
                    <a16:creationId xmlns:a16="http://schemas.microsoft.com/office/drawing/2014/main" id="{1B911FF8-B5E1-4C04-969A-A42E1F161C72}"/>
                  </a:ext>
                </a:extLst>
              </p:cNvPr>
              <p:cNvSpPr>
                <a:spLocks noChangeShapeType="1"/>
              </p:cNvSpPr>
              <p:nvPr/>
            </p:nvSpPr>
            <p:spPr bwMode="auto">
              <a:xfrm flipV="1">
                <a:off x="2350" y="2746"/>
                <a:ext cx="297" cy="342"/>
              </a:xfrm>
              <a:prstGeom prst="line">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17" name="Line 39">
                <a:extLst>
                  <a:ext uri="{FF2B5EF4-FFF2-40B4-BE49-F238E27FC236}">
                    <a16:creationId xmlns:a16="http://schemas.microsoft.com/office/drawing/2014/main" id="{E0F152D6-8EDC-4F3F-AE7F-439AA8DF797F}"/>
                  </a:ext>
                </a:extLst>
              </p:cNvPr>
              <p:cNvSpPr>
                <a:spLocks noChangeShapeType="1"/>
              </p:cNvSpPr>
              <p:nvPr/>
            </p:nvSpPr>
            <p:spPr bwMode="auto">
              <a:xfrm>
                <a:off x="1872" y="2746"/>
                <a:ext cx="775"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1818" name="Line 40">
                <a:extLst>
                  <a:ext uri="{FF2B5EF4-FFF2-40B4-BE49-F238E27FC236}">
                    <a16:creationId xmlns:a16="http://schemas.microsoft.com/office/drawing/2014/main" id="{326891B2-A384-420B-9EB6-E80D57F1F858}"/>
                  </a:ext>
                </a:extLst>
              </p:cNvPr>
              <p:cNvSpPr>
                <a:spLocks noChangeShapeType="1"/>
              </p:cNvSpPr>
              <p:nvPr/>
            </p:nvSpPr>
            <p:spPr bwMode="auto">
              <a:xfrm>
                <a:off x="1963" y="2746"/>
                <a:ext cx="0" cy="342"/>
              </a:xfrm>
              <a:prstGeom prst="line">
                <a:avLst/>
              </a:prstGeom>
              <a:noFill/>
              <a:ln w="19050">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19" name="Text Box 41">
                <a:extLst>
                  <a:ext uri="{FF2B5EF4-FFF2-40B4-BE49-F238E27FC236}">
                    <a16:creationId xmlns:a16="http://schemas.microsoft.com/office/drawing/2014/main" id="{912195A5-AE4F-4E5D-B919-8AF9F8EBBAAC}"/>
                  </a:ext>
                </a:extLst>
              </p:cNvPr>
              <p:cNvSpPr txBox="1">
                <a:spLocks noChangeArrowheads="1"/>
              </p:cNvSpPr>
              <p:nvPr/>
            </p:nvSpPr>
            <p:spPr bwMode="auto">
              <a:xfrm>
                <a:off x="2898" y="3042"/>
                <a:ext cx="126"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800">
                    <a:latin typeface="Times New Roman" panose="02020603050405020304" pitchFamily="18" charset="0"/>
                  </a:rPr>
                  <a:t>mV</a:t>
                </a:r>
              </a:p>
            </p:txBody>
          </p:sp>
          <p:sp>
            <p:nvSpPr>
              <p:cNvPr id="31820" name="Text Box 42">
                <a:extLst>
                  <a:ext uri="{FF2B5EF4-FFF2-40B4-BE49-F238E27FC236}">
                    <a16:creationId xmlns:a16="http://schemas.microsoft.com/office/drawing/2014/main" id="{C2AAD4F9-8200-4586-9A4A-D91199163132}"/>
                  </a:ext>
                </a:extLst>
              </p:cNvPr>
              <p:cNvSpPr txBox="1">
                <a:spLocks noChangeArrowheads="1"/>
              </p:cNvSpPr>
              <p:nvPr/>
            </p:nvSpPr>
            <p:spPr bwMode="auto">
              <a:xfrm>
                <a:off x="2259" y="2563"/>
                <a:ext cx="234"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800">
                    <a:latin typeface="Times New Roman" panose="02020603050405020304" pitchFamily="18" charset="0"/>
                  </a:rPr>
                  <a:t>iV</a:t>
                </a:r>
              </a:p>
            </p:txBody>
          </p:sp>
          <p:sp>
            <p:nvSpPr>
              <p:cNvPr id="31821" name="Line 43">
                <a:extLst>
                  <a:ext uri="{FF2B5EF4-FFF2-40B4-BE49-F238E27FC236}">
                    <a16:creationId xmlns:a16="http://schemas.microsoft.com/office/drawing/2014/main" id="{57917CAA-F985-4FEE-96B4-30896B37D11C}"/>
                  </a:ext>
                </a:extLst>
              </p:cNvPr>
              <p:cNvSpPr>
                <a:spLocks noChangeShapeType="1"/>
              </p:cNvSpPr>
              <p:nvPr/>
            </p:nvSpPr>
            <p:spPr bwMode="auto">
              <a:xfrm>
                <a:off x="2647" y="2746"/>
                <a:ext cx="0" cy="342"/>
              </a:xfrm>
              <a:prstGeom prst="line">
                <a:avLst/>
              </a:prstGeom>
              <a:noFill/>
              <a:ln w="63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1822" name="Arc 44">
                <a:extLst>
                  <a:ext uri="{FF2B5EF4-FFF2-40B4-BE49-F238E27FC236}">
                    <a16:creationId xmlns:a16="http://schemas.microsoft.com/office/drawing/2014/main" id="{46D19316-D5AD-4CC8-A337-016A6A92709F}"/>
                  </a:ext>
                </a:extLst>
              </p:cNvPr>
              <p:cNvSpPr>
                <a:spLocks/>
              </p:cNvSpPr>
              <p:nvPr/>
            </p:nvSpPr>
            <p:spPr bwMode="auto">
              <a:xfrm>
                <a:off x="2350" y="2745"/>
                <a:ext cx="454" cy="342"/>
              </a:xfrm>
              <a:custGeom>
                <a:avLst/>
                <a:gdLst>
                  <a:gd name="T0" fmla="*/ 298 w 21600"/>
                  <a:gd name="T1" fmla="*/ 0 h 16282"/>
                  <a:gd name="T2" fmla="*/ 454 w 21600"/>
                  <a:gd name="T3" fmla="*/ 342 h 16282"/>
                  <a:gd name="T4" fmla="*/ 0 w 21600"/>
                  <a:gd name="T5" fmla="*/ 342 h 16282"/>
                  <a:gd name="T6" fmla="*/ 0 60000 65536"/>
                  <a:gd name="T7" fmla="*/ 0 60000 65536"/>
                  <a:gd name="T8" fmla="*/ 0 60000 65536"/>
                </a:gdLst>
                <a:ahLst/>
                <a:cxnLst>
                  <a:cxn ang="T6">
                    <a:pos x="T0" y="T1"/>
                  </a:cxn>
                  <a:cxn ang="T7">
                    <a:pos x="T2" y="T3"/>
                  </a:cxn>
                  <a:cxn ang="T8">
                    <a:pos x="T4" y="T5"/>
                  </a:cxn>
                </a:cxnLst>
                <a:rect l="0" t="0" r="r" b="b"/>
                <a:pathLst>
                  <a:path w="21600" h="16282" fill="none" extrusionOk="0">
                    <a:moveTo>
                      <a:pt x="14193" y="-1"/>
                    </a:moveTo>
                    <a:cubicBezTo>
                      <a:pt x="18899" y="4101"/>
                      <a:pt x="21600" y="10039"/>
                      <a:pt x="21600" y="16282"/>
                    </a:cubicBezTo>
                  </a:path>
                  <a:path w="21600" h="16282" stroke="0" extrusionOk="0">
                    <a:moveTo>
                      <a:pt x="14193" y="-1"/>
                    </a:moveTo>
                    <a:cubicBezTo>
                      <a:pt x="18899" y="4101"/>
                      <a:pt x="21600" y="10039"/>
                      <a:pt x="21600" y="16282"/>
                    </a:cubicBezTo>
                    <a:lnTo>
                      <a:pt x="0" y="16282"/>
                    </a:lnTo>
                    <a:lnTo>
                      <a:pt x="14193" y="-1"/>
                    </a:lnTo>
                    <a:close/>
                  </a:path>
                </a:pathLst>
              </a:custGeom>
              <a:noFill/>
              <a:ln w="63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grpSp>
        <p:sp>
          <p:nvSpPr>
            <p:cNvPr id="31811" name="Freeform 45">
              <a:extLst>
                <a:ext uri="{FF2B5EF4-FFF2-40B4-BE49-F238E27FC236}">
                  <a16:creationId xmlns:a16="http://schemas.microsoft.com/office/drawing/2014/main" id="{44A12EDD-DE88-42E0-9137-0CA287CBB2C0}"/>
                </a:ext>
              </a:extLst>
            </p:cNvPr>
            <p:cNvSpPr>
              <a:spLocks/>
            </p:cNvSpPr>
            <p:nvPr/>
          </p:nvSpPr>
          <p:spPr bwMode="auto">
            <a:xfrm>
              <a:off x="2064" y="2256"/>
              <a:ext cx="336" cy="288"/>
            </a:xfrm>
            <a:custGeom>
              <a:avLst/>
              <a:gdLst>
                <a:gd name="T0" fmla="*/ 336 w 965"/>
                <a:gd name="T1" fmla="*/ 288 h 721"/>
                <a:gd name="T2" fmla="*/ 336 w 965"/>
                <a:gd name="T3" fmla="*/ 1 h 721"/>
                <a:gd name="T4" fmla="*/ 0 w 965"/>
                <a:gd name="T5" fmla="*/ 0 h 721"/>
                <a:gd name="T6" fmla="*/ 0 60000 65536"/>
                <a:gd name="T7" fmla="*/ 0 60000 65536"/>
                <a:gd name="T8" fmla="*/ 0 60000 65536"/>
              </a:gdLst>
              <a:ahLst/>
              <a:cxnLst>
                <a:cxn ang="T6">
                  <a:pos x="T0" y="T1"/>
                </a:cxn>
                <a:cxn ang="T7">
                  <a:pos x="T2" y="T3"/>
                </a:cxn>
                <a:cxn ang="T8">
                  <a:pos x="T4" y="T5"/>
                </a:cxn>
              </a:cxnLst>
              <a:rect l="0" t="0" r="r" b="b"/>
              <a:pathLst>
                <a:path w="965" h="721">
                  <a:moveTo>
                    <a:pt x="965" y="721"/>
                  </a:moveTo>
                  <a:lnTo>
                    <a:pt x="964" y="3"/>
                  </a:lnTo>
                  <a:lnTo>
                    <a:pt x="0" y="0"/>
                  </a:lnTo>
                </a:path>
              </a:pathLst>
            </a:custGeom>
            <a:noFill/>
            <a:ln w="9525">
              <a:solidFill>
                <a:srgbClr val="000000"/>
              </a:solidFill>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de-CH"/>
            </a:p>
          </p:txBody>
        </p:sp>
      </p:grpSp>
      <p:sp>
        <p:nvSpPr>
          <p:cNvPr id="231470" name="AutoShape 46">
            <a:extLst>
              <a:ext uri="{FF2B5EF4-FFF2-40B4-BE49-F238E27FC236}">
                <a16:creationId xmlns:a16="http://schemas.microsoft.com/office/drawing/2014/main" id="{7F1DE3C7-9695-41AA-888E-1DDD75A4A1E1}"/>
              </a:ext>
            </a:extLst>
          </p:cNvPr>
          <p:cNvSpPr>
            <a:spLocks noChangeArrowheads="1"/>
          </p:cNvSpPr>
          <p:nvPr/>
        </p:nvSpPr>
        <p:spPr bwMode="auto">
          <a:xfrm>
            <a:off x="5334000" y="1752600"/>
            <a:ext cx="1230313" cy="831850"/>
          </a:xfrm>
          <a:prstGeom prst="downArrow">
            <a:avLst>
              <a:gd name="adj1" fmla="val 46083"/>
              <a:gd name="adj2" fmla="val 42194"/>
            </a:avLst>
          </a:prstGeom>
          <a:solidFill>
            <a:srgbClr val="CCFFCC"/>
          </a:solidFill>
          <a:ln w="19050">
            <a:solidFill>
              <a:srgbClr val="008000"/>
            </a:solidFill>
            <a:miter lim="800000"/>
            <a:headEnd/>
            <a:tailEnd/>
          </a:ln>
        </p:spPr>
        <p:txBody>
          <a:bodyPr wrap="none" lIns="0" tIns="18000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000">
                <a:latin typeface="Times New Roman" panose="02020603050405020304" pitchFamily="18" charset="0"/>
              </a:rPr>
              <a:t>Intro</a:t>
            </a:r>
            <a:br>
              <a:rPr lang="en-US" altLang="en-US" sz="1000">
                <a:latin typeface="Times New Roman" panose="02020603050405020304" pitchFamily="18" charset="0"/>
              </a:rPr>
            </a:br>
            <a:r>
              <a:rPr lang="en-US" altLang="en-US" sz="1000">
                <a:latin typeface="Times New Roman" panose="02020603050405020304" pitchFamily="18" charset="0"/>
              </a:rPr>
              <a:t>iV for</a:t>
            </a:r>
            <a:br>
              <a:rPr lang="en-US" altLang="en-US" sz="1000">
                <a:latin typeface="Times New Roman" panose="02020603050405020304" pitchFamily="18" charset="0"/>
              </a:rPr>
            </a:br>
            <a:r>
              <a:rPr lang="en-US" altLang="en-US" sz="1000">
                <a:latin typeface="Times New Roman" panose="02020603050405020304" pitchFamily="18" charset="0"/>
              </a:rPr>
              <a:t>implicit Value</a:t>
            </a:r>
          </a:p>
        </p:txBody>
      </p:sp>
      <p:grpSp>
        <p:nvGrpSpPr>
          <p:cNvPr id="231471" name="Group 47">
            <a:extLst>
              <a:ext uri="{FF2B5EF4-FFF2-40B4-BE49-F238E27FC236}">
                <a16:creationId xmlns:a16="http://schemas.microsoft.com/office/drawing/2014/main" id="{9A639065-04EC-475E-9F24-84E3B686BFDA}"/>
              </a:ext>
            </a:extLst>
          </p:cNvPr>
          <p:cNvGrpSpPr>
            <a:grpSpLocks/>
          </p:cNvGrpSpPr>
          <p:nvPr/>
        </p:nvGrpSpPr>
        <p:grpSpPr bwMode="auto">
          <a:xfrm>
            <a:off x="6464300" y="5741988"/>
            <a:ext cx="327025" cy="288925"/>
            <a:chOff x="4072" y="3617"/>
            <a:chExt cx="206" cy="182"/>
          </a:xfrm>
        </p:grpSpPr>
        <p:sp>
          <p:nvSpPr>
            <p:cNvPr id="31808" name="Line 48">
              <a:extLst>
                <a:ext uri="{FF2B5EF4-FFF2-40B4-BE49-F238E27FC236}">
                  <a16:creationId xmlns:a16="http://schemas.microsoft.com/office/drawing/2014/main" id="{7743EC2A-557F-4465-A44C-EF2F49665253}"/>
                </a:ext>
              </a:extLst>
            </p:cNvPr>
            <p:cNvSpPr>
              <a:spLocks noChangeShapeType="1"/>
            </p:cNvSpPr>
            <p:nvPr/>
          </p:nvSpPr>
          <p:spPr bwMode="auto">
            <a:xfrm flipV="1">
              <a:off x="4072" y="3662"/>
              <a:ext cx="205" cy="137"/>
            </a:xfrm>
            <a:prstGeom prst="line">
              <a:avLst/>
            </a:prstGeom>
            <a:noFill/>
            <a:ln w="31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09" name="Line 49">
              <a:extLst>
                <a:ext uri="{FF2B5EF4-FFF2-40B4-BE49-F238E27FC236}">
                  <a16:creationId xmlns:a16="http://schemas.microsoft.com/office/drawing/2014/main" id="{D3D7030E-D2DA-47C9-B662-07F1280DDC51}"/>
                </a:ext>
              </a:extLst>
            </p:cNvPr>
            <p:cNvSpPr>
              <a:spLocks noChangeShapeType="1"/>
            </p:cNvSpPr>
            <p:nvPr/>
          </p:nvSpPr>
          <p:spPr bwMode="auto">
            <a:xfrm>
              <a:off x="4210" y="3617"/>
              <a:ext cx="68" cy="45"/>
            </a:xfrm>
            <a:prstGeom prst="line">
              <a:avLst/>
            </a:prstGeom>
            <a:noFill/>
            <a:ln w="6350">
              <a:solidFill>
                <a:srgbClr val="000000"/>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de-CH"/>
            </a:p>
          </p:txBody>
        </p:sp>
      </p:grpSp>
      <p:grpSp>
        <p:nvGrpSpPr>
          <p:cNvPr id="231474" name="Group 50">
            <a:extLst>
              <a:ext uri="{FF2B5EF4-FFF2-40B4-BE49-F238E27FC236}">
                <a16:creationId xmlns:a16="http://schemas.microsoft.com/office/drawing/2014/main" id="{4D784997-FB3D-4E02-A5F2-2CF8E41465DF}"/>
              </a:ext>
            </a:extLst>
          </p:cNvPr>
          <p:cNvGrpSpPr>
            <a:grpSpLocks/>
          </p:cNvGrpSpPr>
          <p:nvPr/>
        </p:nvGrpSpPr>
        <p:grpSpPr bwMode="auto">
          <a:xfrm>
            <a:off x="6464300" y="5813425"/>
            <a:ext cx="508000" cy="217488"/>
            <a:chOff x="4072" y="3662"/>
            <a:chExt cx="320" cy="137"/>
          </a:xfrm>
        </p:grpSpPr>
        <p:sp>
          <p:nvSpPr>
            <p:cNvPr id="31806" name="Line 51">
              <a:extLst>
                <a:ext uri="{FF2B5EF4-FFF2-40B4-BE49-F238E27FC236}">
                  <a16:creationId xmlns:a16="http://schemas.microsoft.com/office/drawing/2014/main" id="{BDE53465-5F3B-4A52-A677-D9241E445EDC}"/>
                </a:ext>
              </a:extLst>
            </p:cNvPr>
            <p:cNvSpPr>
              <a:spLocks noChangeShapeType="1"/>
            </p:cNvSpPr>
            <p:nvPr/>
          </p:nvSpPr>
          <p:spPr bwMode="auto">
            <a:xfrm flipV="1">
              <a:off x="4072" y="3662"/>
              <a:ext cx="320" cy="137"/>
            </a:xfrm>
            <a:prstGeom prst="line">
              <a:avLst/>
            </a:prstGeom>
            <a:noFill/>
            <a:ln w="31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07" name="Line 52">
              <a:extLst>
                <a:ext uri="{FF2B5EF4-FFF2-40B4-BE49-F238E27FC236}">
                  <a16:creationId xmlns:a16="http://schemas.microsoft.com/office/drawing/2014/main" id="{D42E19DD-9F85-4F0B-9EE1-38F058755D22}"/>
                </a:ext>
              </a:extLst>
            </p:cNvPr>
            <p:cNvSpPr>
              <a:spLocks noChangeShapeType="1"/>
            </p:cNvSpPr>
            <p:nvPr/>
          </p:nvSpPr>
          <p:spPr bwMode="auto">
            <a:xfrm>
              <a:off x="4278" y="3662"/>
              <a:ext cx="114" cy="0"/>
            </a:xfrm>
            <a:prstGeom prst="line">
              <a:avLst/>
            </a:prstGeom>
            <a:noFill/>
            <a:ln w="6350">
              <a:solidFill>
                <a:srgbClr val="000000"/>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de-CH"/>
            </a:p>
          </p:txBody>
        </p:sp>
      </p:grpSp>
      <p:grpSp>
        <p:nvGrpSpPr>
          <p:cNvPr id="231477" name="Group 53">
            <a:extLst>
              <a:ext uri="{FF2B5EF4-FFF2-40B4-BE49-F238E27FC236}">
                <a16:creationId xmlns:a16="http://schemas.microsoft.com/office/drawing/2014/main" id="{19F00023-D3AD-4DBF-AE6F-6BC4C8A01BCF}"/>
              </a:ext>
            </a:extLst>
          </p:cNvPr>
          <p:cNvGrpSpPr>
            <a:grpSpLocks/>
          </p:cNvGrpSpPr>
          <p:nvPr/>
        </p:nvGrpSpPr>
        <p:grpSpPr bwMode="auto">
          <a:xfrm>
            <a:off x="6464300" y="5561013"/>
            <a:ext cx="508000" cy="469900"/>
            <a:chOff x="4072" y="3503"/>
            <a:chExt cx="320" cy="296"/>
          </a:xfrm>
        </p:grpSpPr>
        <p:sp>
          <p:nvSpPr>
            <p:cNvPr id="31804" name="Line 54">
              <a:extLst>
                <a:ext uri="{FF2B5EF4-FFF2-40B4-BE49-F238E27FC236}">
                  <a16:creationId xmlns:a16="http://schemas.microsoft.com/office/drawing/2014/main" id="{079A92C3-66C5-42F0-BC9A-61CBA20DE1DA}"/>
                </a:ext>
              </a:extLst>
            </p:cNvPr>
            <p:cNvSpPr>
              <a:spLocks noChangeShapeType="1"/>
            </p:cNvSpPr>
            <p:nvPr/>
          </p:nvSpPr>
          <p:spPr bwMode="auto">
            <a:xfrm flipV="1">
              <a:off x="4072" y="3503"/>
              <a:ext cx="182" cy="296"/>
            </a:xfrm>
            <a:prstGeom prst="line">
              <a:avLst/>
            </a:prstGeom>
            <a:noFill/>
            <a:ln w="31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05" name="Line 55">
              <a:extLst>
                <a:ext uri="{FF2B5EF4-FFF2-40B4-BE49-F238E27FC236}">
                  <a16:creationId xmlns:a16="http://schemas.microsoft.com/office/drawing/2014/main" id="{4205F5CE-9827-4AA5-9D8D-3AD25E1C4D6C}"/>
                </a:ext>
              </a:extLst>
            </p:cNvPr>
            <p:cNvSpPr>
              <a:spLocks noChangeShapeType="1"/>
            </p:cNvSpPr>
            <p:nvPr/>
          </p:nvSpPr>
          <p:spPr bwMode="auto">
            <a:xfrm flipH="1" flipV="1">
              <a:off x="4255" y="3503"/>
              <a:ext cx="137" cy="15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grpSp>
      <p:grpSp>
        <p:nvGrpSpPr>
          <p:cNvPr id="231480" name="Group 56">
            <a:extLst>
              <a:ext uri="{FF2B5EF4-FFF2-40B4-BE49-F238E27FC236}">
                <a16:creationId xmlns:a16="http://schemas.microsoft.com/office/drawing/2014/main" id="{EA8E241D-2B20-4AA0-B040-CD1AD041449E}"/>
              </a:ext>
            </a:extLst>
          </p:cNvPr>
          <p:cNvGrpSpPr>
            <a:grpSpLocks/>
          </p:cNvGrpSpPr>
          <p:nvPr/>
        </p:nvGrpSpPr>
        <p:grpSpPr bwMode="auto">
          <a:xfrm>
            <a:off x="6464300" y="5524500"/>
            <a:ext cx="544513" cy="506413"/>
            <a:chOff x="4072" y="3480"/>
            <a:chExt cx="343" cy="319"/>
          </a:xfrm>
        </p:grpSpPr>
        <p:sp>
          <p:nvSpPr>
            <p:cNvPr id="31802" name="Line 57">
              <a:extLst>
                <a:ext uri="{FF2B5EF4-FFF2-40B4-BE49-F238E27FC236}">
                  <a16:creationId xmlns:a16="http://schemas.microsoft.com/office/drawing/2014/main" id="{3137F3F9-204F-4BB7-AECC-5853BB721B53}"/>
                </a:ext>
              </a:extLst>
            </p:cNvPr>
            <p:cNvSpPr>
              <a:spLocks noChangeShapeType="1"/>
            </p:cNvSpPr>
            <p:nvPr/>
          </p:nvSpPr>
          <p:spPr bwMode="auto">
            <a:xfrm flipV="1">
              <a:off x="4072" y="3480"/>
              <a:ext cx="342" cy="319"/>
            </a:xfrm>
            <a:prstGeom prst="line">
              <a:avLst/>
            </a:prstGeom>
            <a:noFill/>
            <a:ln w="31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803" name="Line 58">
              <a:extLst>
                <a:ext uri="{FF2B5EF4-FFF2-40B4-BE49-F238E27FC236}">
                  <a16:creationId xmlns:a16="http://schemas.microsoft.com/office/drawing/2014/main" id="{D5D80494-6429-483E-9835-702851FE789C}"/>
                </a:ext>
              </a:extLst>
            </p:cNvPr>
            <p:cNvSpPr>
              <a:spLocks noChangeShapeType="1"/>
            </p:cNvSpPr>
            <p:nvPr/>
          </p:nvSpPr>
          <p:spPr bwMode="auto">
            <a:xfrm flipV="1">
              <a:off x="4255" y="3480"/>
              <a:ext cx="160" cy="23"/>
            </a:xfrm>
            <a:prstGeom prst="line">
              <a:avLst/>
            </a:prstGeom>
            <a:noFill/>
            <a:ln w="6350">
              <a:solidFill>
                <a:srgbClr val="000000"/>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de-CH"/>
            </a:p>
          </p:txBody>
        </p:sp>
      </p:grpSp>
      <p:grpSp>
        <p:nvGrpSpPr>
          <p:cNvPr id="231483" name="Group 59">
            <a:extLst>
              <a:ext uri="{FF2B5EF4-FFF2-40B4-BE49-F238E27FC236}">
                <a16:creationId xmlns:a16="http://schemas.microsoft.com/office/drawing/2014/main" id="{711D22BE-5124-4903-BBEC-6DF65367EE38}"/>
              </a:ext>
            </a:extLst>
          </p:cNvPr>
          <p:cNvGrpSpPr>
            <a:grpSpLocks/>
          </p:cNvGrpSpPr>
          <p:nvPr/>
        </p:nvGrpSpPr>
        <p:grpSpPr bwMode="auto">
          <a:xfrm>
            <a:off x="6248400" y="4800600"/>
            <a:ext cx="2208213" cy="1447800"/>
            <a:chOff x="3936" y="3024"/>
            <a:chExt cx="1391" cy="912"/>
          </a:xfrm>
        </p:grpSpPr>
        <p:sp>
          <p:nvSpPr>
            <p:cNvPr id="31795" name="Text Box 60">
              <a:extLst>
                <a:ext uri="{FF2B5EF4-FFF2-40B4-BE49-F238E27FC236}">
                  <a16:creationId xmlns:a16="http://schemas.microsoft.com/office/drawing/2014/main" id="{6C84CCB1-2182-44BA-87E7-D893937CBE2D}"/>
                </a:ext>
              </a:extLst>
            </p:cNvPr>
            <p:cNvSpPr txBox="1">
              <a:spLocks noChangeArrowheads="1"/>
            </p:cNvSpPr>
            <p:nvPr/>
          </p:nvSpPr>
          <p:spPr bwMode="auto">
            <a:xfrm>
              <a:off x="4757" y="3799"/>
              <a:ext cx="365"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mV [$]</a:t>
              </a:r>
            </a:p>
          </p:txBody>
        </p:sp>
        <p:sp>
          <p:nvSpPr>
            <p:cNvPr id="31796" name="Line 61">
              <a:extLst>
                <a:ext uri="{FF2B5EF4-FFF2-40B4-BE49-F238E27FC236}">
                  <a16:creationId xmlns:a16="http://schemas.microsoft.com/office/drawing/2014/main" id="{5555D35E-12C1-4A39-87F2-8B39EE0BE865}"/>
                </a:ext>
              </a:extLst>
            </p:cNvPr>
            <p:cNvSpPr>
              <a:spLocks noChangeShapeType="1"/>
            </p:cNvSpPr>
            <p:nvPr/>
          </p:nvSpPr>
          <p:spPr bwMode="auto">
            <a:xfrm flipV="1">
              <a:off x="4072" y="3617"/>
              <a:ext cx="136" cy="182"/>
            </a:xfrm>
            <a:prstGeom prst="line">
              <a:avLst/>
            </a:prstGeom>
            <a:noFill/>
            <a:ln w="31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97" name="Line 62">
              <a:extLst>
                <a:ext uri="{FF2B5EF4-FFF2-40B4-BE49-F238E27FC236}">
                  <a16:creationId xmlns:a16="http://schemas.microsoft.com/office/drawing/2014/main" id="{171E471D-ACAC-4BB1-9A98-7D969DD57486}"/>
                </a:ext>
              </a:extLst>
            </p:cNvPr>
            <p:cNvSpPr>
              <a:spLocks noChangeShapeType="1"/>
            </p:cNvSpPr>
            <p:nvPr/>
          </p:nvSpPr>
          <p:spPr bwMode="auto">
            <a:xfrm flipV="1">
              <a:off x="4073" y="3298"/>
              <a:ext cx="0" cy="5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98" name="Line 63">
              <a:extLst>
                <a:ext uri="{FF2B5EF4-FFF2-40B4-BE49-F238E27FC236}">
                  <a16:creationId xmlns:a16="http://schemas.microsoft.com/office/drawing/2014/main" id="{0A6D0C46-A34D-4CA9-AF37-9EA07F510807}"/>
                </a:ext>
              </a:extLst>
            </p:cNvPr>
            <p:cNvSpPr>
              <a:spLocks noChangeShapeType="1"/>
            </p:cNvSpPr>
            <p:nvPr/>
          </p:nvSpPr>
          <p:spPr bwMode="auto">
            <a:xfrm>
              <a:off x="4004" y="3799"/>
              <a:ext cx="75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99" name="Text Box 64">
              <a:extLst>
                <a:ext uri="{FF2B5EF4-FFF2-40B4-BE49-F238E27FC236}">
                  <a16:creationId xmlns:a16="http://schemas.microsoft.com/office/drawing/2014/main" id="{22757B4A-ACD9-4B96-BBB4-F8D81ABE1F8D}"/>
                </a:ext>
              </a:extLst>
            </p:cNvPr>
            <p:cNvSpPr txBox="1">
              <a:spLocks noChangeArrowheads="1"/>
            </p:cNvSpPr>
            <p:nvPr/>
          </p:nvSpPr>
          <p:spPr bwMode="auto">
            <a:xfrm>
              <a:off x="3936" y="3161"/>
              <a:ext cx="29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iV [i$]</a:t>
              </a:r>
            </a:p>
          </p:txBody>
        </p:sp>
        <p:sp>
          <p:nvSpPr>
            <p:cNvPr id="31800" name="Text Box 65">
              <a:extLst>
                <a:ext uri="{FF2B5EF4-FFF2-40B4-BE49-F238E27FC236}">
                  <a16:creationId xmlns:a16="http://schemas.microsoft.com/office/drawing/2014/main" id="{C2531A48-311D-4C66-8968-8F18754D240E}"/>
                </a:ext>
              </a:extLst>
            </p:cNvPr>
            <p:cNvSpPr txBox="1">
              <a:spLocks noChangeArrowheads="1"/>
            </p:cNvSpPr>
            <p:nvPr/>
          </p:nvSpPr>
          <p:spPr bwMode="auto">
            <a:xfrm>
              <a:off x="4574" y="3184"/>
              <a:ext cx="753"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latin typeface="Times New Roman" panose="02020603050405020304" pitchFamily="18" charset="0"/>
                </a:rPr>
                <a:t>(Ortskurve, TEV)</a:t>
              </a:r>
            </a:p>
          </p:txBody>
        </p:sp>
        <p:sp>
          <p:nvSpPr>
            <p:cNvPr id="31801" name="Text Box 66">
              <a:extLst>
                <a:ext uri="{FF2B5EF4-FFF2-40B4-BE49-F238E27FC236}">
                  <a16:creationId xmlns:a16="http://schemas.microsoft.com/office/drawing/2014/main" id="{AC36A8FE-FA72-4E1A-A36E-21A2B81C184E}"/>
                </a:ext>
              </a:extLst>
            </p:cNvPr>
            <p:cNvSpPr txBox="1">
              <a:spLocks noChangeArrowheads="1"/>
            </p:cNvSpPr>
            <p:nvPr/>
          </p:nvSpPr>
          <p:spPr bwMode="auto">
            <a:xfrm>
              <a:off x="4301" y="3024"/>
              <a:ext cx="84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latin typeface="Times New Roman" panose="02020603050405020304" pitchFamily="18" charset="0"/>
                </a:rPr>
                <a:t>Value Track</a:t>
              </a:r>
            </a:p>
          </p:txBody>
        </p:sp>
      </p:grpSp>
      <p:grpSp>
        <p:nvGrpSpPr>
          <p:cNvPr id="231491" name="Group 67">
            <a:extLst>
              <a:ext uri="{FF2B5EF4-FFF2-40B4-BE49-F238E27FC236}">
                <a16:creationId xmlns:a16="http://schemas.microsoft.com/office/drawing/2014/main" id="{79E1360A-2669-4F67-9005-4E9FD3622E8D}"/>
              </a:ext>
            </a:extLst>
          </p:cNvPr>
          <p:cNvGrpSpPr>
            <a:grpSpLocks/>
          </p:cNvGrpSpPr>
          <p:nvPr/>
        </p:nvGrpSpPr>
        <p:grpSpPr bwMode="auto">
          <a:xfrm>
            <a:off x="5105400" y="2590800"/>
            <a:ext cx="3657600" cy="1676400"/>
            <a:chOff x="3216" y="1728"/>
            <a:chExt cx="2304" cy="1056"/>
          </a:xfrm>
        </p:grpSpPr>
        <p:sp>
          <p:nvSpPr>
            <p:cNvPr id="31773" name="Line 68">
              <a:extLst>
                <a:ext uri="{FF2B5EF4-FFF2-40B4-BE49-F238E27FC236}">
                  <a16:creationId xmlns:a16="http://schemas.microsoft.com/office/drawing/2014/main" id="{39753D37-32A8-45B9-962A-8F671CC4F260}"/>
                </a:ext>
              </a:extLst>
            </p:cNvPr>
            <p:cNvSpPr>
              <a:spLocks noChangeShapeType="1"/>
            </p:cNvSpPr>
            <p:nvPr/>
          </p:nvSpPr>
          <p:spPr bwMode="auto">
            <a:xfrm>
              <a:off x="4560" y="249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74" name="Line 69">
              <a:extLst>
                <a:ext uri="{FF2B5EF4-FFF2-40B4-BE49-F238E27FC236}">
                  <a16:creationId xmlns:a16="http://schemas.microsoft.com/office/drawing/2014/main" id="{4C296874-BD41-4F7F-967C-FEBD582918F7}"/>
                </a:ext>
              </a:extLst>
            </p:cNvPr>
            <p:cNvSpPr>
              <a:spLocks noChangeShapeType="1"/>
            </p:cNvSpPr>
            <p:nvPr/>
          </p:nvSpPr>
          <p:spPr bwMode="auto">
            <a:xfrm>
              <a:off x="4128" y="249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75" name="Line 70">
              <a:extLst>
                <a:ext uri="{FF2B5EF4-FFF2-40B4-BE49-F238E27FC236}">
                  <a16:creationId xmlns:a16="http://schemas.microsoft.com/office/drawing/2014/main" id="{10D52FBB-296C-43A2-B18F-57079BD4A441}"/>
                </a:ext>
              </a:extLst>
            </p:cNvPr>
            <p:cNvSpPr>
              <a:spLocks noChangeShapeType="1"/>
            </p:cNvSpPr>
            <p:nvPr/>
          </p:nvSpPr>
          <p:spPr bwMode="auto">
            <a:xfrm>
              <a:off x="3696" y="249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grpSp>
          <p:nvGrpSpPr>
            <p:cNvPr id="31776" name="Group 71">
              <a:extLst>
                <a:ext uri="{FF2B5EF4-FFF2-40B4-BE49-F238E27FC236}">
                  <a16:creationId xmlns:a16="http://schemas.microsoft.com/office/drawing/2014/main" id="{9D63345C-594E-45D7-A5BB-AE4918EC64B5}"/>
                </a:ext>
              </a:extLst>
            </p:cNvPr>
            <p:cNvGrpSpPr>
              <a:grpSpLocks/>
            </p:cNvGrpSpPr>
            <p:nvPr/>
          </p:nvGrpSpPr>
          <p:grpSpPr bwMode="auto">
            <a:xfrm>
              <a:off x="3216" y="1728"/>
              <a:ext cx="2304" cy="1056"/>
              <a:chOff x="3216" y="1728"/>
              <a:chExt cx="2304" cy="1056"/>
            </a:xfrm>
          </p:grpSpPr>
          <p:grpSp>
            <p:nvGrpSpPr>
              <p:cNvPr id="31777" name="Group 72">
                <a:extLst>
                  <a:ext uri="{FF2B5EF4-FFF2-40B4-BE49-F238E27FC236}">
                    <a16:creationId xmlns:a16="http://schemas.microsoft.com/office/drawing/2014/main" id="{B54E2F44-D6FA-4C07-B47F-4A6A8191AC52}"/>
                  </a:ext>
                </a:extLst>
              </p:cNvPr>
              <p:cNvGrpSpPr>
                <a:grpSpLocks/>
              </p:cNvGrpSpPr>
              <p:nvPr/>
            </p:nvGrpSpPr>
            <p:grpSpPr bwMode="auto">
              <a:xfrm>
                <a:off x="3216" y="1728"/>
                <a:ext cx="2303" cy="900"/>
                <a:chOff x="3604" y="1824"/>
                <a:chExt cx="2303" cy="900"/>
              </a:xfrm>
            </p:grpSpPr>
            <p:sp>
              <p:nvSpPr>
                <p:cNvPr id="31780" name="Line 73">
                  <a:extLst>
                    <a:ext uri="{FF2B5EF4-FFF2-40B4-BE49-F238E27FC236}">
                      <a16:creationId xmlns:a16="http://schemas.microsoft.com/office/drawing/2014/main" id="{96E12295-0579-4FD6-A828-AC3BA86305A7}"/>
                    </a:ext>
                  </a:extLst>
                </p:cNvPr>
                <p:cNvSpPr>
                  <a:spLocks noChangeShapeType="1"/>
                </p:cNvSpPr>
                <p:nvPr/>
              </p:nvSpPr>
              <p:spPr bwMode="auto">
                <a:xfrm>
                  <a:off x="4129" y="1925"/>
                  <a:ext cx="0" cy="638"/>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CH"/>
                </a:p>
              </p:txBody>
            </p:sp>
            <p:sp>
              <p:nvSpPr>
                <p:cNvPr id="31781" name="Line 74">
                  <a:extLst>
                    <a:ext uri="{FF2B5EF4-FFF2-40B4-BE49-F238E27FC236}">
                      <a16:creationId xmlns:a16="http://schemas.microsoft.com/office/drawing/2014/main" id="{1B210F80-4D8A-4E39-B349-39682A96A003}"/>
                    </a:ext>
                  </a:extLst>
                </p:cNvPr>
                <p:cNvSpPr>
                  <a:spLocks noChangeShapeType="1"/>
                </p:cNvSpPr>
                <p:nvPr/>
              </p:nvSpPr>
              <p:spPr bwMode="auto">
                <a:xfrm>
                  <a:off x="4060" y="2495"/>
                  <a:ext cx="171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82" name="Line 75">
                  <a:extLst>
                    <a:ext uri="{FF2B5EF4-FFF2-40B4-BE49-F238E27FC236}">
                      <a16:creationId xmlns:a16="http://schemas.microsoft.com/office/drawing/2014/main" id="{F1B30A6D-3461-4437-BDEC-6C533F4289B5}"/>
                    </a:ext>
                  </a:extLst>
                </p:cNvPr>
                <p:cNvSpPr>
                  <a:spLocks noChangeShapeType="1"/>
                </p:cNvSpPr>
                <p:nvPr/>
              </p:nvSpPr>
              <p:spPr bwMode="auto">
                <a:xfrm flipV="1">
                  <a:off x="4129" y="2267"/>
                  <a:ext cx="0" cy="228"/>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83" name="Line 76">
                  <a:extLst>
                    <a:ext uri="{FF2B5EF4-FFF2-40B4-BE49-F238E27FC236}">
                      <a16:creationId xmlns:a16="http://schemas.microsoft.com/office/drawing/2014/main" id="{A6E9AFB2-D806-49F6-A3B5-692B5903EF83}"/>
                    </a:ext>
                  </a:extLst>
                </p:cNvPr>
                <p:cNvSpPr>
                  <a:spLocks noChangeShapeType="1"/>
                </p:cNvSpPr>
                <p:nvPr/>
              </p:nvSpPr>
              <p:spPr bwMode="auto">
                <a:xfrm flipV="1">
                  <a:off x="4129" y="2176"/>
                  <a:ext cx="0" cy="91"/>
                </a:xfrm>
                <a:prstGeom prst="line">
                  <a:avLst/>
                </a:prstGeom>
                <a:noFill/>
                <a:ln w="12700">
                  <a:solidFill>
                    <a:srgbClr val="99CC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84" name="Line 77">
                  <a:extLst>
                    <a:ext uri="{FF2B5EF4-FFF2-40B4-BE49-F238E27FC236}">
                      <a16:creationId xmlns:a16="http://schemas.microsoft.com/office/drawing/2014/main" id="{3403E10B-60AF-46C3-8108-B358DDAC6D6A}"/>
                    </a:ext>
                  </a:extLst>
                </p:cNvPr>
                <p:cNvSpPr>
                  <a:spLocks noChangeShapeType="1"/>
                </p:cNvSpPr>
                <p:nvPr/>
              </p:nvSpPr>
              <p:spPr bwMode="auto">
                <a:xfrm flipV="1">
                  <a:off x="4129" y="2062"/>
                  <a:ext cx="296" cy="114"/>
                </a:xfrm>
                <a:prstGeom prst="line">
                  <a:avLst/>
                </a:prstGeom>
                <a:noFill/>
                <a:ln w="12700">
                  <a:solidFill>
                    <a:srgbClr val="99CC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85" name="Line 78">
                  <a:extLst>
                    <a:ext uri="{FF2B5EF4-FFF2-40B4-BE49-F238E27FC236}">
                      <a16:creationId xmlns:a16="http://schemas.microsoft.com/office/drawing/2014/main" id="{150C01BC-F12D-4BF4-94B8-3166CA08FF64}"/>
                    </a:ext>
                  </a:extLst>
                </p:cNvPr>
                <p:cNvSpPr>
                  <a:spLocks noChangeShapeType="1"/>
                </p:cNvSpPr>
                <p:nvPr/>
              </p:nvSpPr>
              <p:spPr bwMode="auto">
                <a:xfrm flipV="1">
                  <a:off x="4129" y="2062"/>
                  <a:ext cx="296" cy="205"/>
                </a:xfrm>
                <a:prstGeom prst="line">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86" name="Line 79">
                  <a:extLst>
                    <a:ext uri="{FF2B5EF4-FFF2-40B4-BE49-F238E27FC236}">
                      <a16:creationId xmlns:a16="http://schemas.microsoft.com/office/drawing/2014/main" id="{10F99E4F-5F37-431D-BCB6-BDD1928C47A0}"/>
                    </a:ext>
                  </a:extLst>
                </p:cNvPr>
                <p:cNvSpPr>
                  <a:spLocks noChangeShapeType="1"/>
                </p:cNvSpPr>
                <p:nvPr/>
              </p:nvSpPr>
              <p:spPr bwMode="auto">
                <a:xfrm>
                  <a:off x="3604" y="2267"/>
                  <a:ext cx="2098"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1787" name="Line 80">
                  <a:extLst>
                    <a:ext uri="{FF2B5EF4-FFF2-40B4-BE49-F238E27FC236}">
                      <a16:creationId xmlns:a16="http://schemas.microsoft.com/office/drawing/2014/main" id="{889463BE-C58B-4F9C-B1DD-31D782992753}"/>
                    </a:ext>
                  </a:extLst>
                </p:cNvPr>
                <p:cNvSpPr>
                  <a:spLocks noChangeShapeType="1"/>
                </p:cNvSpPr>
                <p:nvPr/>
              </p:nvSpPr>
              <p:spPr bwMode="auto">
                <a:xfrm>
                  <a:off x="3604" y="2062"/>
                  <a:ext cx="2098"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1788" name="Text Box 81">
                  <a:extLst>
                    <a:ext uri="{FF2B5EF4-FFF2-40B4-BE49-F238E27FC236}">
                      <a16:creationId xmlns:a16="http://schemas.microsoft.com/office/drawing/2014/main" id="{FFC481C5-CA5B-4D82-B156-0986948E976A}"/>
                    </a:ext>
                  </a:extLst>
                </p:cNvPr>
                <p:cNvSpPr txBox="1">
                  <a:spLocks noChangeArrowheads="1"/>
                </p:cNvSpPr>
                <p:nvPr/>
              </p:nvSpPr>
              <p:spPr bwMode="auto">
                <a:xfrm>
                  <a:off x="4630" y="2107"/>
                  <a:ext cx="1277" cy="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Aft>
                      <a:spcPts val="600"/>
                    </a:spcAft>
                  </a:pPr>
                  <a:r>
                    <a:rPr lang="en-US" altLang="en-US" sz="1200">
                      <a:solidFill>
                        <a:srgbClr val="008000"/>
                      </a:solidFill>
                      <a:latin typeface="Times New Roman" panose="02020603050405020304" pitchFamily="18" charset="0"/>
                    </a:rPr>
                    <a:t>REV</a:t>
                  </a:r>
                  <a:r>
                    <a:rPr lang="en-US" altLang="en-US" sz="1000">
                      <a:solidFill>
                        <a:srgbClr val="008000"/>
                      </a:solidFill>
                      <a:latin typeface="Times New Roman" panose="02020603050405020304" pitchFamily="18" charset="0"/>
                    </a:rPr>
                    <a:t>(Real Enterprise Value)</a:t>
                  </a:r>
                </a:p>
                <a:p>
                  <a:r>
                    <a:rPr lang="en-US" altLang="en-US" sz="1200">
                      <a:solidFill>
                        <a:srgbClr val="FF0000"/>
                      </a:solidFill>
                      <a:latin typeface="Times New Roman" panose="02020603050405020304" pitchFamily="18" charset="0"/>
                    </a:rPr>
                    <a:t>SPE</a:t>
                  </a:r>
                  <a:r>
                    <a:rPr lang="en-US" altLang="en-US" sz="1000">
                      <a:solidFill>
                        <a:srgbClr val="FF0000"/>
                      </a:solidFill>
                      <a:latin typeface="Times New Roman" panose="02020603050405020304" pitchFamily="18" charset="0"/>
                    </a:rPr>
                    <a:t>(Shareholders Profit Expectation)</a:t>
                  </a:r>
                </a:p>
              </p:txBody>
            </p:sp>
            <p:sp>
              <p:nvSpPr>
                <p:cNvPr id="31789" name="Line 82">
                  <a:extLst>
                    <a:ext uri="{FF2B5EF4-FFF2-40B4-BE49-F238E27FC236}">
                      <a16:creationId xmlns:a16="http://schemas.microsoft.com/office/drawing/2014/main" id="{0DECA010-D2D4-48E3-9067-5386417103CF}"/>
                    </a:ext>
                  </a:extLst>
                </p:cNvPr>
                <p:cNvSpPr>
                  <a:spLocks noChangeShapeType="1"/>
                </p:cNvSpPr>
                <p:nvPr/>
              </p:nvSpPr>
              <p:spPr bwMode="auto">
                <a:xfrm>
                  <a:off x="3741" y="2062"/>
                  <a:ext cx="0" cy="205"/>
                </a:xfrm>
                <a:prstGeom prst="line">
                  <a:avLst/>
                </a:prstGeom>
                <a:noFill/>
                <a:ln w="19050">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1790" name="Text Box 83">
                  <a:extLst>
                    <a:ext uri="{FF2B5EF4-FFF2-40B4-BE49-F238E27FC236}">
                      <a16:creationId xmlns:a16="http://schemas.microsoft.com/office/drawing/2014/main" id="{D17BD483-53DC-4A9A-BE70-3DFC34B64617}"/>
                    </a:ext>
                  </a:extLst>
                </p:cNvPr>
                <p:cNvSpPr txBox="1">
                  <a:spLocks noChangeArrowheads="1"/>
                </p:cNvSpPr>
                <p:nvPr/>
              </p:nvSpPr>
              <p:spPr bwMode="auto">
                <a:xfrm>
                  <a:off x="5246" y="2541"/>
                  <a:ext cx="57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200">
                      <a:latin typeface="Times New Roman" panose="02020603050405020304" pitchFamily="18" charset="0"/>
                    </a:rPr>
                    <a:t>mV [$]</a:t>
                  </a:r>
                </a:p>
              </p:txBody>
            </p:sp>
            <p:sp>
              <p:nvSpPr>
                <p:cNvPr id="31791" name="Text Box 84">
                  <a:extLst>
                    <a:ext uri="{FF2B5EF4-FFF2-40B4-BE49-F238E27FC236}">
                      <a16:creationId xmlns:a16="http://schemas.microsoft.com/office/drawing/2014/main" id="{EE1D2745-A8C7-46AB-9E5B-18223C095F31}"/>
                    </a:ext>
                  </a:extLst>
                </p:cNvPr>
                <p:cNvSpPr txBox="1">
                  <a:spLocks noChangeArrowheads="1"/>
                </p:cNvSpPr>
                <p:nvPr/>
              </p:nvSpPr>
              <p:spPr bwMode="auto">
                <a:xfrm>
                  <a:off x="4032" y="1824"/>
                  <a:ext cx="370"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iV [i$]</a:t>
                  </a:r>
                </a:p>
              </p:txBody>
            </p:sp>
            <p:sp>
              <p:nvSpPr>
                <p:cNvPr id="31792" name="Line 85">
                  <a:extLst>
                    <a:ext uri="{FF2B5EF4-FFF2-40B4-BE49-F238E27FC236}">
                      <a16:creationId xmlns:a16="http://schemas.microsoft.com/office/drawing/2014/main" id="{3F36A1E5-A7C0-4CAD-91C7-655E9E11E9D5}"/>
                    </a:ext>
                  </a:extLst>
                </p:cNvPr>
                <p:cNvSpPr>
                  <a:spLocks noChangeShapeType="1"/>
                </p:cNvSpPr>
                <p:nvPr/>
              </p:nvSpPr>
              <p:spPr bwMode="auto">
                <a:xfrm>
                  <a:off x="4425" y="2062"/>
                  <a:ext cx="0" cy="433"/>
                </a:xfrm>
                <a:prstGeom prst="line">
                  <a:avLst/>
                </a:prstGeom>
                <a:noFill/>
                <a:ln w="63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1793" name="Arc 86">
                  <a:extLst>
                    <a:ext uri="{FF2B5EF4-FFF2-40B4-BE49-F238E27FC236}">
                      <a16:creationId xmlns:a16="http://schemas.microsoft.com/office/drawing/2014/main" id="{0D20A154-DC26-4685-9E94-9952E5A42089}"/>
                    </a:ext>
                  </a:extLst>
                </p:cNvPr>
                <p:cNvSpPr>
                  <a:spLocks/>
                </p:cNvSpPr>
                <p:nvPr/>
              </p:nvSpPr>
              <p:spPr bwMode="auto">
                <a:xfrm>
                  <a:off x="4129" y="2076"/>
                  <a:ext cx="501" cy="394"/>
                </a:xfrm>
                <a:custGeom>
                  <a:avLst/>
                  <a:gdLst>
                    <a:gd name="T0" fmla="*/ 307 w 21600"/>
                    <a:gd name="T1" fmla="*/ 0 h 17072"/>
                    <a:gd name="T2" fmla="*/ 501 w 21600"/>
                    <a:gd name="T3" fmla="*/ 394 h 17072"/>
                    <a:gd name="T4" fmla="*/ 0 w 21600"/>
                    <a:gd name="T5" fmla="*/ 394 h 17072"/>
                    <a:gd name="T6" fmla="*/ 0 60000 65536"/>
                    <a:gd name="T7" fmla="*/ 0 60000 65536"/>
                    <a:gd name="T8" fmla="*/ 0 60000 65536"/>
                  </a:gdLst>
                  <a:ahLst/>
                  <a:cxnLst>
                    <a:cxn ang="T6">
                      <a:pos x="T0" y="T1"/>
                    </a:cxn>
                    <a:cxn ang="T7">
                      <a:pos x="T2" y="T3"/>
                    </a:cxn>
                    <a:cxn ang="T8">
                      <a:pos x="T4" y="T5"/>
                    </a:cxn>
                  </a:cxnLst>
                  <a:rect l="0" t="0" r="r" b="b"/>
                  <a:pathLst>
                    <a:path w="21600" h="17072" fill="none" extrusionOk="0">
                      <a:moveTo>
                        <a:pt x="13232" y="0"/>
                      </a:moveTo>
                      <a:cubicBezTo>
                        <a:pt x="18511" y="4091"/>
                        <a:pt x="21600" y="10393"/>
                        <a:pt x="21600" y="17072"/>
                      </a:cubicBezTo>
                    </a:path>
                    <a:path w="21600" h="17072" stroke="0" extrusionOk="0">
                      <a:moveTo>
                        <a:pt x="13232" y="0"/>
                      </a:moveTo>
                      <a:cubicBezTo>
                        <a:pt x="18511" y="4091"/>
                        <a:pt x="21600" y="10393"/>
                        <a:pt x="21600" y="17072"/>
                      </a:cubicBezTo>
                      <a:lnTo>
                        <a:pt x="0" y="17072"/>
                      </a:lnTo>
                      <a:lnTo>
                        <a:pt x="13232" y="0"/>
                      </a:lnTo>
                      <a:close/>
                    </a:path>
                  </a:pathLst>
                </a:cu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de-CH"/>
                </a:p>
              </p:txBody>
            </p:sp>
            <p:sp>
              <p:nvSpPr>
                <p:cNvPr id="31794" name="Line 87">
                  <a:extLst>
                    <a:ext uri="{FF2B5EF4-FFF2-40B4-BE49-F238E27FC236}">
                      <a16:creationId xmlns:a16="http://schemas.microsoft.com/office/drawing/2014/main" id="{D56213C7-BB03-42C2-AF95-5B059861AA53}"/>
                    </a:ext>
                  </a:extLst>
                </p:cNvPr>
                <p:cNvSpPr>
                  <a:spLocks noChangeShapeType="1"/>
                </p:cNvSpPr>
                <p:nvPr/>
              </p:nvSpPr>
              <p:spPr bwMode="auto">
                <a:xfrm flipV="1">
                  <a:off x="4135" y="2057"/>
                  <a:ext cx="288" cy="43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grpSp>
          <p:sp>
            <p:nvSpPr>
              <p:cNvPr id="31778" name="Text Box 88">
                <a:extLst>
                  <a:ext uri="{FF2B5EF4-FFF2-40B4-BE49-F238E27FC236}">
                    <a16:creationId xmlns:a16="http://schemas.microsoft.com/office/drawing/2014/main" id="{4C5E32FE-D848-4B8E-AD76-63A2EAFEC5FA}"/>
                  </a:ext>
                </a:extLst>
              </p:cNvPr>
              <p:cNvSpPr txBox="1">
                <a:spLocks noChangeArrowheads="1"/>
              </p:cNvSpPr>
              <p:nvPr/>
            </p:nvSpPr>
            <p:spPr bwMode="auto">
              <a:xfrm>
                <a:off x="3648" y="2496"/>
                <a:ext cx="187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800">
                    <a:solidFill>
                      <a:srgbClr val="008000"/>
                    </a:solidFill>
                    <a:latin typeface="Times New Roman" panose="02020603050405020304" pitchFamily="18" charset="0"/>
                  </a:rPr>
                  <a:t>REV</a:t>
                </a:r>
                <a:r>
                  <a:rPr lang="en-US" altLang="en-US" sz="1800">
                    <a:latin typeface="Times New Roman" panose="02020603050405020304" pitchFamily="18" charset="0"/>
                  </a:rPr>
                  <a:t> + </a:t>
                </a:r>
                <a:r>
                  <a:rPr lang="en-US" altLang="en-US" sz="1800">
                    <a:solidFill>
                      <a:srgbClr val="FF3300"/>
                    </a:solidFill>
                    <a:latin typeface="Times New Roman" panose="02020603050405020304" pitchFamily="18" charset="0"/>
                  </a:rPr>
                  <a:t>SPE</a:t>
                </a:r>
                <a:r>
                  <a:rPr lang="en-US" altLang="en-US" sz="1800">
                    <a:latin typeface="Times New Roman" panose="02020603050405020304" pitchFamily="18" charset="0"/>
                  </a:rPr>
                  <a:t> = </a:t>
                </a:r>
                <a:r>
                  <a:rPr lang="en-US" altLang="en-US" sz="1800">
                    <a:solidFill>
                      <a:schemeClr val="accent1"/>
                    </a:solidFill>
                    <a:latin typeface="Times New Roman" panose="02020603050405020304" pitchFamily="18" charset="0"/>
                  </a:rPr>
                  <a:t>TEV</a:t>
                </a:r>
              </a:p>
            </p:txBody>
          </p:sp>
          <p:sp>
            <p:nvSpPr>
              <p:cNvPr id="31779" name="Text Box 89">
                <a:extLst>
                  <a:ext uri="{FF2B5EF4-FFF2-40B4-BE49-F238E27FC236}">
                    <a16:creationId xmlns:a16="http://schemas.microsoft.com/office/drawing/2014/main" id="{DDEC38DA-5FB7-44D7-9FEA-42D615697BD5}"/>
                  </a:ext>
                </a:extLst>
              </p:cNvPr>
              <p:cNvSpPr txBox="1">
                <a:spLocks noChangeArrowheads="1"/>
              </p:cNvSpPr>
              <p:nvPr/>
            </p:nvSpPr>
            <p:spPr bwMode="auto">
              <a:xfrm>
                <a:off x="3744" y="2688"/>
                <a:ext cx="1729" cy="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1000">
                    <a:solidFill>
                      <a:schemeClr val="accent1"/>
                    </a:solidFill>
                    <a:latin typeface="Times New Roman" panose="02020603050405020304" pitchFamily="18" charset="0"/>
                  </a:rPr>
                  <a:t>TEV</a:t>
                </a:r>
                <a:r>
                  <a:rPr lang="en-US" altLang="en-US" sz="1000">
                    <a:solidFill>
                      <a:schemeClr val="hlink"/>
                    </a:solidFill>
                    <a:latin typeface="Times New Roman" panose="02020603050405020304" pitchFamily="18" charset="0"/>
                  </a:rPr>
                  <a:t> </a:t>
                </a:r>
                <a:r>
                  <a:rPr lang="en-US" altLang="en-US" sz="1000">
                    <a:latin typeface="Times New Roman" panose="02020603050405020304" pitchFamily="18" charset="0"/>
                  </a:rPr>
                  <a:t>= Total Enterprise Value = “Shareholder Value”</a:t>
                </a:r>
              </a:p>
            </p:txBody>
          </p:sp>
        </p:grpSp>
      </p:grpSp>
      <p:grpSp>
        <p:nvGrpSpPr>
          <p:cNvPr id="231514" name="Group 90">
            <a:extLst>
              <a:ext uri="{FF2B5EF4-FFF2-40B4-BE49-F238E27FC236}">
                <a16:creationId xmlns:a16="http://schemas.microsoft.com/office/drawing/2014/main" id="{B8F518C7-81A7-40C6-A1BB-0F1AC89DBEC6}"/>
              </a:ext>
            </a:extLst>
          </p:cNvPr>
          <p:cNvGrpSpPr>
            <a:grpSpLocks/>
          </p:cNvGrpSpPr>
          <p:nvPr/>
        </p:nvGrpSpPr>
        <p:grpSpPr bwMode="auto">
          <a:xfrm>
            <a:off x="473075" y="2209800"/>
            <a:ext cx="2270125" cy="4038600"/>
            <a:chOff x="298" y="1488"/>
            <a:chExt cx="1430" cy="2544"/>
          </a:xfrm>
        </p:grpSpPr>
        <p:sp>
          <p:nvSpPr>
            <p:cNvPr id="31764" name="Line 91">
              <a:extLst>
                <a:ext uri="{FF2B5EF4-FFF2-40B4-BE49-F238E27FC236}">
                  <a16:creationId xmlns:a16="http://schemas.microsoft.com/office/drawing/2014/main" id="{3458803B-4D59-45FF-8743-93BE07DF8E66}"/>
                </a:ext>
              </a:extLst>
            </p:cNvPr>
            <p:cNvSpPr>
              <a:spLocks noChangeShapeType="1"/>
            </p:cNvSpPr>
            <p:nvPr/>
          </p:nvSpPr>
          <p:spPr bwMode="auto">
            <a:xfrm flipV="1">
              <a:off x="864" y="1488"/>
              <a:ext cx="768" cy="0"/>
            </a:xfrm>
            <a:prstGeom prst="line">
              <a:avLst/>
            </a:prstGeom>
            <a:noFill/>
            <a:ln w="9525">
              <a:solidFill>
                <a:srgbClr val="000000"/>
              </a:solidFill>
              <a:prstDash val="lg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de-CH"/>
            </a:p>
          </p:txBody>
        </p:sp>
        <p:grpSp>
          <p:nvGrpSpPr>
            <p:cNvPr id="31765" name="Group 92">
              <a:extLst>
                <a:ext uri="{FF2B5EF4-FFF2-40B4-BE49-F238E27FC236}">
                  <a16:creationId xmlns:a16="http://schemas.microsoft.com/office/drawing/2014/main" id="{739F06A8-20F9-4B70-8518-FBB2E55DE8D5}"/>
                </a:ext>
              </a:extLst>
            </p:cNvPr>
            <p:cNvGrpSpPr>
              <a:grpSpLocks/>
            </p:cNvGrpSpPr>
            <p:nvPr/>
          </p:nvGrpSpPr>
          <p:grpSpPr bwMode="auto">
            <a:xfrm>
              <a:off x="1248" y="2496"/>
              <a:ext cx="45" cy="274"/>
              <a:chOff x="4389" y="9120"/>
              <a:chExt cx="114" cy="684"/>
            </a:xfrm>
          </p:grpSpPr>
          <p:sp>
            <p:nvSpPr>
              <p:cNvPr id="31769" name="Rectangle 93">
                <a:extLst>
                  <a:ext uri="{FF2B5EF4-FFF2-40B4-BE49-F238E27FC236}">
                    <a16:creationId xmlns:a16="http://schemas.microsoft.com/office/drawing/2014/main" id="{FCD14269-B7C4-438B-8F3A-DB68AC774563}"/>
                  </a:ext>
                </a:extLst>
              </p:cNvPr>
              <p:cNvSpPr>
                <a:spLocks noChangeArrowheads="1"/>
              </p:cNvSpPr>
              <p:nvPr/>
            </p:nvSpPr>
            <p:spPr bwMode="auto">
              <a:xfrm>
                <a:off x="4389" y="9120"/>
                <a:ext cx="114" cy="171"/>
              </a:xfrm>
              <a:prstGeom prst="rect">
                <a:avLst/>
              </a:prstGeom>
              <a:solidFill>
                <a:srgbClr val="FF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770" name="Rectangle 94">
                <a:extLst>
                  <a:ext uri="{FF2B5EF4-FFF2-40B4-BE49-F238E27FC236}">
                    <a16:creationId xmlns:a16="http://schemas.microsoft.com/office/drawing/2014/main" id="{DA72D3CA-600B-46DD-916E-9E369C79C86E}"/>
                  </a:ext>
                </a:extLst>
              </p:cNvPr>
              <p:cNvSpPr>
                <a:spLocks noChangeArrowheads="1"/>
              </p:cNvSpPr>
              <p:nvPr/>
            </p:nvSpPr>
            <p:spPr bwMode="auto">
              <a:xfrm>
                <a:off x="4389" y="9291"/>
                <a:ext cx="114" cy="171"/>
              </a:xfrm>
              <a:prstGeom prst="rect">
                <a:avLst/>
              </a:prstGeom>
              <a:solidFill>
                <a:srgbClr val="FF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771" name="Rectangle 95">
                <a:extLst>
                  <a:ext uri="{FF2B5EF4-FFF2-40B4-BE49-F238E27FC236}">
                    <a16:creationId xmlns:a16="http://schemas.microsoft.com/office/drawing/2014/main" id="{F6FCAC4F-0A89-43FD-BA48-F50AA7E596A6}"/>
                  </a:ext>
                </a:extLst>
              </p:cNvPr>
              <p:cNvSpPr>
                <a:spLocks noChangeArrowheads="1"/>
              </p:cNvSpPr>
              <p:nvPr/>
            </p:nvSpPr>
            <p:spPr bwMode="auto">
              <a:xfrm>
                <a:off x="4389" y="9462"/>
                <a:ext cx="114" cy="171"/>
              </a:xfrm>
              <a:prstGeom prst="rect">
                <a:avLst/>
              </a:prstGeom>
              <a:solidFill>
                <a:srgbClr val="FF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1772" name="Rectangle 96">
                <a:extLst>
                  <a:ext uri="{FF2B5EF4-FFF2-40B4-BE49-F238E27FC236}">
                    <a16:creationId xmlns:a16="http://schemas.microsoft.com/office/drawing/2014/main" id="{1ED0965C-7DEB-4ADB-8423-E97F8EE6D609}"/>
                  </a:ext>
                </a:extLst>
              </p:cNvPr>
              <p:cNvSpPr>
                <a:spLocks noChangeArrowheads="1"/>
              </p:cNvSpPr>
              <p:nvPr/>
            </p:nvSpPr>
            <p:spPr bwMode="auto">
              <a:xfrm>
                <a:off x="4389" y="9633"/>
                <a:ext cx="114" cy="171"/>
              </a:xfrm>
              <a:prstGeom prst="rect">
                <a:avLst/>
              </a:prstGeom>
              <a:solidFill>
                <a:srgbClr val="FF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31766" name="Text Box 97">
              <a:extLst>
                <a:ext uri="{FF2B5EF4-FFF2-40B4-BE49-F238E27FC236}">
                  <a16:creationId xmlns:a16="http://schemas.microsoft.com/office/drawing/2014/main" id="{2AEAB8DD-83E4-4354-BC36-A24D4471A46F}"/>
                </a:ext>
              </a:extLst>
            </p:cNvPr>
            <p:cNvSpPr txBox="1">
              <a:spLocks noChangeArrowheads="1"/>
            </p:cNvSpPr>
            <p:nvPr/>
          </p:nvSpPr>
          <p:spPr bwMode="auto">
            <a:xfrm rot="-5400000">
              <a:off x="941" y="2515"/>
              <a:ext cx="42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200">
                  <a:latin typeface="Times New Roman" panose="02020603050405020304" pitchFamily="18" charset="0"/>
                </a:rPr>
                <a:t>Structure</a:t>
              </a:r>
              <a:r>
                <a:rPr lang="en-US" altLang="en-US" sz="1200" baseline="30000">
                  <a:latin typeface="Times New Roman" panose="02020603050405020304" pitchFamily="18" charset="0"/>
                </a:rPr>
                <a:t>*)</a:t>
              </a:r>
            </a:p>
          </p:txBody>
        </p:sp>
        <p:sp>
          <p:nvSpPr>
            <p:cNvPr id="31767" name="Text Box 98">
              <a:extLst>
                <a:ext uri="{FF2B5EF4-FFF2-40B4-BE49-F238E27FC236}">
                  <a16:creationId xmlns:a16="http://schemas.microsoft.com/office/drawing/2014/main" id="{C84E2418-2AC7-4183-977D-5C17FFBDB8F4}"/>
                </a:ext>
              </a:extLst>
            </p:cNvPr>
            <p:cNvSpPr txBox="1">
              <a:spLocks noChangeArrowheads="1"/>
            </p:cNvSpPr>
            <p:nvPr/>
          </p:nvSpPr>
          <p:spPr bwMode="auto">
            <a:xfrm>
              <a:off x="298" y="3339"/>
              <a:ext cx="1430" cy="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aseline="30000">
                  <a:latin typeface="Times New Roman" panose="02020603050405020304" pitchFamily="18" charset="0"/>
                </a:rPr>
                <a:t>*)</a:t>
              </a:r>
              <a:r>
                <a:rPr lang="en-US" altLang="en-US" sz="1200">
                  <a:latin typeface="Times New Roman" panose="02020603050405020304" pitchFamily="18" charset="0"/>
                </a:rPr>
                <a:t> Structure as proposed by: </a:t>
              </a:r>
              <a:br>
                <a:rPr lang="en-US" altLang="en-US" sz="1200">
                  <a:latin typeface="Times New Roman" panose="02020603050405020304" pitchFamily="18" charset="0"/>
                </a:rPr>
              </a:br>
              <a:r>
                <a:rPr lang="en-US" altLang="en-US" sz="1200">
                  <a:latin typeface="Times New Roman" panose="02020603050405020304" pitchFamily="18" charset="0"/>
                </a:rPr>
                <a:t>Balanced Scorecard and other existing solutions for structuring (intangible) assets.</a:t>
              </a:r>
              <a:br>
                <a:rPr lang="en-US" altLang="en-US" sz="1200">
                  <a:latin typeface="Times New Roman" panose="02020603050405020304" pitchFamily="18" charset="0"/>
                </a:rPr>
              </a:br>
              <a:r>
                <a:rPr lang="en-US" altLang="en-US" sz="1200">
                  <a:latin typeface="Times New Roman" panose="02020603050405020304" pitchFamily="18" charset="0"/>
                </a:rPr>
                <a:t>We recommend BE-Systems.</a:t>
              </a:r>
            </a:p>
            <a:p>
              <a:endParaRPr lang="en-US" altLang="en-US" sz="1200">
                <a:latin typeface="Times New Roman" panose="02020603050405020304" pitchFamily="18" charset="0"/>
              </a:endParaRPr>
            </a:p>
          </p:txBody>
        </p:sp>
        <p:sp>
          <p:nvSpPr>
            <p:cNvPr id="31768" name="Freeform 99">
              <a:extLst>
                <a:ext uri="{FF2B5EF4-FFF2-40B4-BE49-F238E27FC236}">
                  <a16:creationId xmlns:a16="http://schemas.microsoft.com/office/drawing/2014/main" id="{DDBD45A3-1F36-4694-9081-A6D74FBDCAFF}"/>
                </a:ext>
              </a:extLst>
            </p:cNvPr>
            <p:cNvSpPr>
              <a:spLocks/>
            </p:cNvSpPr>
            <p:nvPr/>
          </p:nvSpPr>
          <p:spPr bwMode="auto">
            <a:xfrm>
              <a:off x="864" y="2448"/>
              <a:ext cx="680" cy="361"/>
            </a:xfrm>
            <a:custGeom>
              <a:avLst/>
              <a:gdLst>
                <a:gd name="T0" fmla="*/ 680 w 680"/>
                <a:gd name="T1" fmla="*/ 360 h 361"/>
                <a:gd name="T2" fmla="*/ 242 w 680"/>
                <a:gd name="T3" fmla="*/ 361 h 361"/>
                <a:gd name="T4" fmla="*/ 242 w 680"/>
                <a:gd name="T5" fmla="*/ 1 h 361"/>
                <a:gd name="T6" fmla="*/ 0 w 680"/>
                <a:gd name="T7" fmla="*/ 0 h 3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0" h="361">
                  <a:moveTo>
                    <a:pt x="680" y="360"/>
                  </a:moveTo>
                  <a:lnTo>
                    <a:pt x="242" y="361"/>
                  </a:lnTo>
                  <a:lnTo>
                    <a:pt x="242" y="1"/>
                  </a:lnTo>
                  <a:lnTo>
                    <a:pt x="0" y="0"/>
                  </a:lnTo>
                </a:path>
              </a:pathLst>
            </a:custGeom>
            <a:noFill/>
            <a:ln w="12700" cmpd="sng">
              <a:solidFill>
                <a:srgbClr val="008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de-CH"/>
            </a:p>
          </p:txBody>
        </p:sp>
      </p:grpSp>
      <p:sp>
        <p:nvSpPr>
          <p:cNvPr id="231524" name="Text Box 100">
            <a:extLst>
              <a:ext uri="{FF2B5EF4-FFF2-40B4-BE49-F238E27FC236}">
                <a16:creationId xmlns:a16="http://schemas.microsoft.com/office/drawing/2014/main" id="{C650D08F-209F-4457-A53C-A706AB3CBFD6}"/>
              </a:ext>
            </a:extLst>
          </p:cNvPr>
          <p:cNvSpPr txBox="1">
            <a:spLocks noChangeArrowheads="1"/>
          </p:cNvSpPr>
          <p:nvPr/>
        </p:nvSpPr>
        <p:spPr bwMode="auto">
          <a:xfrm>
            <a:off x="533400" y="1336675"/>
            <a:ext cx="3752850" cy="452438"/>
          </a:xfrm>
          <a:prstGeom prst="rect">
            <a:avLst/>
          </a:prstGeom>
          <a:solidFill>
            <a:srgbClr val="EAEAEA"/>
          </a:solidFill>
          <a:ln w="9525">
            <a:solidFill>
              <a:srgbClr val="EAEAE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2400">
                <a:latin typeface="Times New Roman" panose="02020603050405020304" pitchFamily="18" charset="0"/>
              </a:rPr>
              <a:t>Next Economy</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box(out)">
                                      <p:cBhvr>
                                        <p:cTn id="7" dur="500"/>
                                        <p:tgtEl>
                                          <p:spTgt spid="231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31436"/>
                                        </p:tgtEl>
                                        <p:attrNameLst>
                                          <p:attrName>style.visibility</p:attrName>
                                        </p:attrNameLst>
                                      </p:cBhvr>
                                      <p:to>
                                        <p:strVal val="visible"/>
                                      </p:to>
                                    </p:set>
                                    <p:animEffect transition="in" filter="box(out)">
                                      <p:cBhvr>
                                        <p:cTn id="12" dur="500"/>
                                        <p:tgtEl>
                                          <p:spTgt spid="2314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31470"/>
                                        </p:tgtEl>
                                        <p:attrNameLst>
                                          <p:attrName>style.visibility</p:attrName>
                                        </p:attrNameLst>
                                      </p:cBhvr>
                                      <p:to>
                                        <p:strVal val="visible"/>
                                      </p:to>
                                    </p:set>
                                    <p:animEffect transition="in" filter="box(out)">
                                      <p:cBhvr>
                                        <p:cTn id="17" dur="500"/>
                                        <p:tgtEl>
                                          <p:spTgt spid="2314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231451"/>
                                        </p:tgtEl>
                                        <p:attrNameLst>
                                          <p:attrName>style.visibility</p:attrName>
                                        </p:attrNameLst>
                                      </p:cBhvr>
                                      <p:to>
                                        <p:strVal val="visible"/>
                                      </p:to>
                                    </p:set>
                                    <p:animEffect transition="in" filter="box(out)">
                                      <p:cBhvr>
                                        <p:cTn id="22" dur="500"/>
                                        <p:tgtEl>
                                          <p:spTgt spid="2314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231491"/>
                                        </p:tgtEl>
                                        <p:attrNameLst>
                                          <p:attrName>style.visibility</p:attrName>
                                        </p:attrNameLst>
                                      </p:cBhvr>
                                      <p:to>
                                        <p:strVal val="visible"/>
                                      </p:to>
                                    </p:set>
                                    <p:animEffect transition="in" filter="box(out)">
                                      <p:cBhvr>
                                        <p:cTn id="27" dur="500"/>
                                        <p:tgtEl>
                                          <p:spTgt spid="2314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231456"/>
                                        </p:tgtEl>
                                        <p:attrNameLst>
                                          <p:attrName>style.visibility</p:attrName>
                                        </p:attrNameLst>
                                      </p:cBhvr>
                                      <p:to>
                                        <p:strVal val="visible"/>
                                      </p:to>
                                    </p:set>
                                    <p:animEffect transition="in" filter="box(out)">
                                      <p:cBhvr>
                                        <p:cTn id="32" dur="500"/>
                                        <p:tgtEl>
                                          <p:spTgt spid="2314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231514"/>
                                        </p:tgtEl>
                                        <p:attrNameLst>
                                          <p:attrName>style.visibility</p:attrName>
                                        </p:attrNameLst>
                                      </p:cBhvr>
                                      <p:to>
                                        <p:strVal val="visible"/>
                                      </p:to>
                                    </p:set>
                                    <p:animEffect transition="in" filter="box(out)">
                                      <p:cBhvr>
                                        <p:cTn id="37" dur="500"/>
                                        <p:tgtEl>
                                          <p:spTgt spid="2315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nodeType="clickEffect">
                                  <p:stCondLst>
                                    <p:cond delay="0"/>
                                  </p:stCondLst>
                                  <p:childTnLst>
                                    <p:set>
                                      <p:cBhvr>
                                        <p:cTn id="41" dur="1" fill="hold">
                                          <p:stCondLst>
                                            <p:cond delay="0"/>
                                          </p:stCondLst>
                                        </p:cTn>
                                        <p:tgtEl>
                                          <p:spTgt spid="231443"/>
                                        </p:tgtEl>
                                        <p:attrNameLst>
                                          <p:attrName>style.visibility</p:attrName>
                                        </p:attrNameLst>
                                      </p:cBhvr>
                                      <p:to>
                                        <p:strVal val="visible"/>
                                      </p:to>
                                    </p:set>
                                    <p:animEffect transition="in" filter="box(out)">
                                      <p:cBhvr>
                                        <p:cTn id="42" dur="500"/>
                                        <p:tgtEl>
                                          <p:spTgt spid="2314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nodeType="clickEffect">
                                  <p:stCondLst>
                                    <p:cond delay="0"/>
                                  </p:stCondLst>
                                  <p:childTnLst>
                                    <p:set>
                                      <p:cBhvr>
                                        <p:cTn id="46" dur="1" fill="hold">
                                          <p:stCondLst>
                                            <p:cond delay="0"/>
                                          </p:stCondLst>
                                        </p:cTn>
                                        <p:tgtEl>
                                          <p:spTgt spid="231483"/>
                                        </p:tgtEl>
                                        <p:attrNameLst>
                                          <p:attrName>style.visibility</p:attrName>
                                        </p:attrNameLst>
                                      </p:cBhvr>
                                      <p:to>
                                        <p:strVal val="visible"/>
                                      </p:to>
                                    </p:set>
                                    <p:animEffect transition="in" filter="box(out)">
                                      <p:cBhvr>
                                        <p:cTn id="47" dur="500"/>
                                        <p:tgtEl>
                                          <p:spTgt spid="231483"/>
                                        </p:tgtEl>
                                      </p:cBhvr>
                                    </p:animEffect>
                                  </p:childTnLst>
                                </p:cTn>
                              </p:par>
                            </p:childTnLst>
                          </p:cTn>
                        </p:par>
                        <p:par>
                          <p:cTn id="48" fill="hold" nodeType="afterGroup">
                            <p:stCondLst>
                              <p:cond delay="500"/>
                            </p:stCondLst>
                            <p:childTnLst>
                              <p:par>
                                <p:cTn id="49" presetID="4" presetClass="entr" presetSubtype="32" fill="hold" nodeType="afterEffect">
                                  <p:stCondLst>
                                    <p:cond delay="1000"/>
                                  </p:stCondLst>
                                  <p:childTnLst>
                                    <p:set>
                                      <p:cBhvr>
                                        <p:cTn id="50" dur="1" fill="hold">
                                          <p:stCondLst>
                                            <p:cond delay="0"/>
                                          </p:stCondLst>
                                        </p:cTn>
                                        <p:tgtEl>
                                          <p:spTgt spid="231471"/>
                                        </p:tgtEl>
                                        <p:attrNameLst>
                                          <p:attrName>style.visibility</p:attrName>
                                        </p:attrNameLst>
                                      </p:cBhvr>
                                      <p:to>
                                        <p:strVal val="visible"/>
                                      </p:to>
                                    </p:set>
                                    <p:animEffect transition="in" filter="box(out)">
                                      <p:cBhvr>
                                        <p:cTn id="51" dur="500"/>
                                        <p:tgtEl>
                                          <p:spTgt spid="231471"/>
                                        </p:tgtEl>
                                      </p:cBhvr>
                                    </p:animEffect>
                                  </p:childTnLst>
                                </p:cTn>
                              </p:par>
                            </p:childTnLst>
                          </p:cTn>
                        </p:par>
                        <p:par>
                          <p:cTn id="52" fill="hold" nodeType="afterGroup">
                            <p:stCondLst>
                              <p:cond delay="2000"/>
                            </p:stCondLst>
                            <p:childTnLst>
                              <p:par>
                                <p:cTn id="53" presetID="4" presetClass="entr" presetSubtype="32" fill="hold" nodeType="afterEffect">
                                  <p:stCondLst>
                                    <p:cond delay="1000"/>
                                  </p:stCondLst>
                                  <p:childTnLst>
                                    <p:set>
                                      <p:cBhvr>
                                        <p:cTn id="54" dur="1" fill="hold">
                                          <p:stCondLst>
                                            <p:cond delay="0"/>
                                          </p:stCondLst>
                                        </p:cTn>
                                        <p:tgtEl>
                                          <p:spTgt spid="231474"/>
                                        </p:tgtEl>
                                        <p:attrNameLst>
                                          <p:attrName>style.visibility</p:attrName>
                                        </p:attrNameLst>
                                      </p:cBhvr>
                                      <p:to>
                                        <p:strVal val="visible"/>
                                      </p:to>
                                    </p:set>
                                    <p:animEffect transition="in" filter="box(out)">
                                      <p:cBhvr>
                                        <p:cTn id="55" dur="500"/>
                                        <p:tgtEl>
                                          <p:spTgt spid="231474"/>
                                        </p:tgtEl>
                                      </p:cBhvr>
                                    </p:animEffect>
                                  </p:childTnLst>
                                </p:cTn>
                              </p:par>
                            </p:childTnLst>
                          </p:cTn>
                        </p:par>
                        <p:par>
                          <p:cTn id="56" fill="hold" nodeType="afterGroup">
                            <p:stCondLst>
                              <p:cond delay="3500"/>
                            </p:stCondLst>
                            <p:childTnLst>
                              <p:par>
                                <p:cTn id="57" presetID="4" presetClass="entr" presetSubtype="32" fill="hold" nodeType="afterEffect">
                                  <p:stCondLst>
                                    <p:cond delay="1000"/>
                                  </p:stCondLst>
                                  <p:childTnLst>
                                    <p:set>
                                      <p:cBhvr>
                                        <p:cTn id="58" dur="1" fill="hold">
                                          <p:stCondLst>
                                            <p:cond delay="0"/>
                                          </p:stCondLst>
                                        </p:cTn>
                                        <p:tgtEl>
                                          <p:spTgt spid="231477"/>
                                        </p:tgtEl>
                                        <p:attrNameLst>
                                          <p:attrName>style.visibility</p:attrName>
                                        </p:attrNameLst>
                                      </p:cBhvr>
                                      <p:to>
                                        <p:strVal val="visible"/>
                                      </p:to>
                                    </p:set>
                                    <p:animEffect transition="in" filter="box(out)">
                                      <p:cBhvr>
                                        <p:cTn id="59" dur="500"/>
                                        <p:tgtEl>
                                          <p:spTgt spid="231477"/>
                                        </p:tgtEl>
                                      </p:cBhvr>
                                    </p:animEffect>
                                  </p:childTnLst>
                                </p:cTn>
                              </p:par>
                            </p:childTnLst>
                          </p:cTn>
                        </p:par>
                        <p:par>
                          <p:cTn id="60" fill="hold" nodeType="afterGroup">
                            <p:stCondLst>
                              <p:cond delay="5000"/>
                            </p:stCondLst>
                            <p:childTnLst>
                              <p:par>
                                <p:cTn id="61" presetID="4" presetClass="entr" presetSubtype="32" fill="hold" nodeType="afterEffect">
                                  <p:stCondLst>
                                    <p:cond delay="1000"/>
                                  </p:stCondLst>
                                  <p:childTnLst>
                                    <p:set>
                                      <p:cBhvr>
                                        <p:cTn id="62" dur="1" fill="hold">
                                          <p:stCondLst>
                                            <p:cond delay="0"/>
                                          </p:stCondLst>
                                        </p:cTn>
                                        <p:tgtEl>
                                          <p:spTgt spid="231480"/>
                                        </p:tgtEl>
                                        <p:attrNameLst>
                                          <p:attrName>style.visibility</p:attrName>
                                        </p:attrNameLst>
                                      </p:cBhvr>
                                      <p:to>
                                        <p:strVal val="visible"/>
                                      </p:to>
                                    </p:set>
                                    <p:animEffect transition="in" filter="box(out)">
                                      <p:cBhvr>
                                        <p:cTn id="63" dur="500"/>
                                        <p:tgtEl>
                                          <p:spTgt spid="23148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5" fill="hold" grpId="0" nodeType="clickEffect">
                                  <p:stCondLst>
                                    <p:cond delay="0"/>
                                  </p:stCondLst>
                                  <p:iterate type="wd">
                                    <p:tmPct val="100000"/>
                                  </p:iterate>
                                  <p:childTnLst>
                                    <p:set>
                                      <p:cBhvr>
                                        <p:cTn id="67" dur="1" fill="hold">
                                          <p:stCondLst>
                                            <p:cond delay="0"/>
                                          </p:stCondLst>
                                        </p:cTn>
                                        <p:tgtEl>
                                          <p:spTgt spid="231524"/>
                                        </p:tgtEl>
                                        <p:attrNameLst>
                                          <p:attrName>style.visibility</p:attrName>
                                        </p:attrNameLst>
                                      </p:cBhvr>
                                      <p:to>
                                        <p:strVal val="visible"/>
                                      </p:to>
                                    </p:set>
                                    <p:animEffect transition="in" filter="checkerboard(down)">
                                      <p:cBhvr>
                                        <p:cTn id="68" dur="300"/>
                                        <p:tgtEl>
                                          <p:spTgt spid="231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70" grpId="0" animBg="1" autoUpdateAnimBg="0"/>
      <p:bldP spid="231524"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nummernplatzhalter 1">
            <a:extLst>
              <a:ext uri="{FF2B5EF4-FFF2-40B4-BE49-F238E27FC236}">
                <a16:creationId xmlns:a16="http://schemas.microsoft.com/office/drawing/2014/main" id="{7D972AF2-487A-4C45-AB6E-DB84AC5DF5CF}"/>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4D20D880-2E81-4DAD-B82B-37B630B0770C}" type="slidenum">
              <a:rPr lang="de-CH" altLang="en-US" sz="1000"/>
              <a:pPr/>
              <a:t>3</a:t>
            </a:fld>
            <a:endParaRPr lang="de-CH" altLang="en-US" sz="1000"/>
          </a:p>
        </p:txBody>
      </p:sp>
      <p:sp>
        <p:nvSpPr>
          <p:cNvPr id="5123" name="Datumsplatzhalter 2">
            <a:extLst>
              <a:ext uri="{FF2B5EF4-FFF2-40B4-BE49-F238E27FC236}">
                <a16:creationId xmlns:a16="http://schemas.microsoft.com/office/drawing/2014/main" id="{41BC48ED-3E0A-4398-A48D-78CA0B185FDF}"/>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5124" name="Fußzeilenplatzhalter 3">
            <a:extLst>
              <a:ext uri="{FF2B5EF4-FFF2-40B4-BE49-F238E27FC236}">
                <a16:creationId xmlns:a16="http://schemas.microsoft.com/office/drawing/2014/main" id="{0F93931D-B8FC-45D4-B4A9-384F391CA51C}"/>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5125" name="Rectangle 3">
            <a:extLst>
              <a:ext uri="{FF2B5EF4-FFF2-40B4-BE49-F238E27FC236}">
                <a16:creationId xmlns:a16="http://schemas.microsoft.com/office/drawing/2014/main" id="{9EF7D4C5-35A8-452D-A5B0-A64E12FBF1C0}"/>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180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Next step, focus on economic MindSetting / Paradigms</a:t>
            </a:r>
          </a:p>
        </p:txBody>
      </p:sp>
      <p:pic>
        <p:nvPicPr>
          <p:cNvPr id="5126" name="Picture 6">
            <a:extLst>
              <a:ext uri="{FF2B5EF4-FFF2-40B4-BE49-F238E27FC236}">
                <a16:creationId xmlns:a16="http://schemas.microsoft.com/office/drawing/2014/main" id="{0ABF23FE-EA0E-4343-BB49-753CC70188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076325"/>
            <a:ext cx="5468937" cy="518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1">
            <a:extLst>
              <a:ext uri="{FF2B5EF4-FFF2-40B4-BE49-F238E27FC236}">
                <a16:creationId xmlns:a16="http://schemas.microsoft.com/office/drawing/2014/main" id="{C9E1178E-CA24-4DD2-95AD-B6747F771375}"/>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8B1E65D7-F790-4F50-A79A-F5E1EC915654}" type="slidenum">
              <a:rPr lang="de-CH" altLang="en-US" sz="1000"/>
              <a:pPr/>
              <a:t>30</a:t>
            </a:fld>
            <a:endParaRPr lang="de-CH" altLang="en-US" sz="1000"/>
          </a:p>
        </p:txBody>
      </p:sp>
      <p:sp>
        <p:nvSpPr>
          <p:cNvPr id="32771" name="Datumsplatzhalter 2">
            <a:extLst>
              <a:ext uri="{FF2B5EF4-FFF2-40B4-BE49-F238E27FC236}">
                <a16:creationId xmlns:a16="http://schemas.microsoft.com/office/drawing/2014/main" id="{76F2A9E5-50AF-49F7-8139-73DA8892101E}"/>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2772" name="Fußzeilenplatzhalter 3">
            <a:extLst>
              <a:ext uri="{FF2B5EF4-FFF2-40B4-BE49-F238E27FC236}">
                <a16:creationId xmlns:a16="http://schemas.microsoft.com/office/drawing/2014/main" id="{E295C3C0-66BF-4286-9B91-F1D120668442}"/>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37570" name="Group 2">
            <a:extLst>
              <a:ext uri="{FF2B5EF4-FFF2-40B4-BE49-F238E27FC236}">
                <a16:creationId xmlns:a16="http://schemas.microsoft.com/office/drawing/2014/main" id="{CE1D4363-9301-499B-93D6-4E7EDD45154A}"/>
              </a:ext>
            </a:extLst>
          </p:cNvPr>
          <p:cNvGrpSpPr>
            <a:grpSpLocks/>
          </p:cNvGrpSpPr>
          <p:nvPr/>
        </p:nvGrpSpPr>
        <p:grpSpPr bwMode="auto">
          <a:xfrm>
            <a:off x="533400" y="1219200"/>
            <a:ext cx="8458200" cy="1809750"/>
            <a:chOff x="336" y="960"/>
            <a:chExt cx="5328" cy="1140"/>
          </a:xfrm>
        </p:grpSpPr>
        <p:sp>
          <p:nvSpPr>
            <p:cNvPr id="32805" name="Text Box 3">
              <a:extLst>
                <a:ext uri="{FF2B5EF4-FFF2-40B4-BE49-F238E27FC236}">
                  <a16:creationId xmlns:a16="http://schemas.microsoft.com/office/drawing/2014/main" id="{A222B2F0-6F27-4B7C-8364-7F91C2080C48}"/>
                </a:ext>
              </a:extLst>
            </p:cNvPr>
            <p:cNvSpPr txBox="1">
              <a:spLocks noChangeArrowheads="1"/>
            </p:cNvSpPr>
            <p:nvPr/>
          </p:nvSpPr>
          <p:spPr bwMode="auto">
            <a:xfrm>
              <a:off x="384" y="1728"/>
              <a:ext cx="998" cy="372"/>
            </a:xfrm>
            <a:prstGeom prst="rect">
              <a:avLst/>
            </a:prstGeom>
            <a:solidFill>
              <a:srgbClr val="FFFFCC"/>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Transformation</a:t>
              </a:r>
              <a:br>
                <a:rPr lang="en-US" altLang="en-US">
                  <a:latin typeface="Times New Roman" panose="02020603050405020304" pitchFamily="18" charset="0"/>
                </a:rPr>
              </a:br>
              <a:r>
                <a:rPr lang="en-US" altLang="en-US">
                  <a:latin typeface="Times New Roman" panose="02020603050405020304" pitchFamily="18" charset="0"/>
                </a:rPr>
                <a:t>(M to I)</a:t>
              </a:r>
            </a:p>
          </p:txBody>
        </p:sp>
        <p:sp>
          <p:nvSpPr>
            <p:cNvPr id="32806" name="Text Box 4">
              <a:extLst>
                <a:ext uri="{FF2B5EF4-FFF2-40B4-BE49-F238E27FC236}">
                  <a16:creationId xmlns:a16="http://schemas.microsoft.com/office/drawing/2014/main" id="{F4341085-7E5B-4CB1-98B1-DA15D05333CA}"/>
                </a:ext>
              </a:extLst>
            </p:cNvPr>
            <p:cNvSpPr txBox="1">
              <a:spLocks noChangeArrowheads="1"/>
            </p:cNvSpPr>
            <p:nvPr/>
          </p:nvSpPr>
          <p:spPr bwMode="auto">
            <a:xfrm>
              <a:off x="336" y="1056"/>
              <a:ext cx="614" cy="410"/>
            </a:xfrm>
            <a:prstGeom prst="rect">
              <a:avLst/>
            </a:prstGeom>
            <a:solidFill>
              <a:srgbClr val="CCFFFF"/>
            </a:solidFill>
            <a:ln w="9525">
              <a:solidFill>
                <a:srgbClr val="000080"/>
              </a:solidFill>
              <a:miter lim="800000"/>
              <a:headEnd/>
              <a:tailEnd/>
            </a:ln>
          </p:spPr>
          <p:txBody>
            <a:bodyPr tIns="154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000" b="1">
                  <a:solidFill>
                    <a:srgbClr val="000000"/>
                  </a:solidFill>
                  <a:latin typeface="Garamond" panose="02020404030301010803" pitchFamily="18" charset="0"/>
                </a:rPr>
                <a:t>Q I</a:t>
              </a:r>
              <a:endParaRPr lang="en-US" altLang="en-US" sz="1200" b="1">
                <a:latin typeface="Times New Roman" panose="02020603050405020304" pitchFamily="18" charset="0"/>
              </a:endParaRPr>
            </a:p>
          </p:txBody>
        </p:sp>
        <p:sp>
          <p:nvSpPr>
            <p:cNvPr id="32807" name="Text Box 5">
              <a:extLst>
                <a:ext uri="{FF2B5EF4-FFF2-40B4-BE49-F238E27FC236}">
                  <a16:creationId xmlns:a16="http://schemas.microsoft.com/office/drawing/2014/main" id="{E981D3C4-DE53-4D07-9DA9-9BA720AAE5D0}"/>
                </a:ext>
              </a:extLst>
            </p:cNvPr>
            <p:cNvSpPr txBox="1">
              <a:spLocks noChangeArrowheads="1"/>
            </p:cNvSpPr>
            <p:nvPr/>
          </p:nvSpPr>
          <p:spPr bwMode="auto">
            <a:xfrm>
              <a:off x="3936" y="960"/>
              <a:ext cx="1728" cy="720"/>
            </a:xfrm>
            <a:prstGeom prst="rect">
              <a:avLst/>
            </a:prstGeom>
            <a:solidFill>
              <a:srgbClr val="EAEAEA"/>
            </a:solidFill>
            <a:ln w="9525">
              <a:solidFill>
                <a:srgbClr val="000000"/>
              </a:solidFill>
              <a:miter lim="800000"/>
              <a:headEnd/>
              <a:tailEnd/>
            </a:ln>
          </p:spPr>
          <p:txBody>
            <a:bodyPr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Aft>
                  <a:spcPts val="1200"/>
                </a:spcAft>
              </a:pPr>
              <a:r>
                <a:rPr lang="en-US" altLang="en-US" b="1">
                  <a:latin typeface="Times New Roman" panose="02020603050405020304" pitchFamily="18" charset="0"/>
                </a:rPr>
                <a:t>Q I: Transform -M / +I</a:t>
              </a:r>
              <a:br>
                <a:rPr lang="en-US" altLang="en-US" b="1">
                  <a:latin typeface="Times New Roman" panose="02020603050405020304" pitchFamily="18" charset="0"/>
                </a:rPr>
              </a:br>
              <a:r>
                <a:rPr lang="en-US" altLang="en-US" sz="1400">
                  <a:latin typeface="Times New Roman" panose="02020603050405020304" pitchFamily="18" charset="0"/>
                </a:rPr>
                <a:t>- New projects</a:t>
              </a:r>
              <a:br>
                <a:rPr lang="en-US" altLang="en-US" sz="1400">
                  <a:latin typeface="Times New Roman" panose="02020603050405020304" pitchFamily="18" charset="0"/>
                </a:rPr>
              </a:br>
              <a:r>
                <a:rPr lang="en-US" altLang="en-US" sz="1400">
                  <a:latin typeface="Times New Roman" panose="02020603050405020304" pitchFamily="18" charset="0"/>
                </a:rPr>
                <a:t>- Revisions of offerings</a:t>
              </a:r>
              <a:br>
                <a:rPr lang="en-US" altLang="en-US" sz="1400">
                  <a:latin typeface="Times New Roman" panose="02020603050405020304" pitchFamily="18" charset="0"/>
                </a:rPr>
              </a:br>
              <a:r>
                <a:rPr lang="en-US" altLang="en-US" sz="1400">
                  <a:latin typeface="Times New Roman" panose="02020603050405020304" pitchFamily="18" charset="0"/>
                </a:rPr>
                <a:t>- Insourcing/merging</a:t>
              </a:r>
              <a:br>
                <a:rPr lang="en-US" altLang="en-US" sz="1400">
                  <a:latin typeface="Times New Roman" panose="02020603050405020304" pitchFamily="18" charset="0"/>
                </a:rPr>
              </a:br>
              <a:r>
                <a:rPr lang="en-US" altLang="en-US" sz="1400">
                  <a:latin typeface="Times New Roman" panose="02020603050405020304" pitchFamily="18" charset="0"/>
                </a:rPr>
                <a:t>- </a:t>
              </a:r>
              <a:endParaRPr lang="en-US" altLang="en-US">
                <a:latin typeface="Times New Roman" panose="02020603050405020304" pitchFamily="18" charset="0"/>
              </a:endParaRPr>
            </a:p>
          </p:txBody>
        </p:sp>
      </p:grpSp>
      <p:grpSp>
        <p:nvGrpSpPr>
          <p:cNvPr id="237574" name="Group 6">
            <a:extLst>
              <a:ext uri="{FF2B5EF4-FFF2-40B4-BE49-F238E27FC236}">
                <a16:creationId xmlns:a16="http://schemas.microsoft.com/office/drawing/2014/main" id="{32D8A290-33EF-4757-887C-DE75789D7A28}"/>
              </a:ext>
            </a:extLst>
          </p:cNvPr>
          <p:cNvGrpSpPr>
            <a:grpSpLocks/>
          </p:cNvGrpSpPr>
          <p:nvPr/>
        </p:nvGrpSpPr>
        <p:grpSpPr bwMode="auto">
          <a:xfrm>
            <a:off x="2895600" y="3470275"/>
            <a:ext cx="2914650" cy="644525"/>
            <a:chOff x="1824" y="2378"/>
            <a:chExt cx="1836" cy="406"/>
          </a:xfrm>
        </p:grpSpPr>
        <p:sp>
          <p:nvSpPr>
            <p:cNvPr id="32802" name="Line 7">
              <a:extLst>
                <a:ext uri="{FF2B5EF4-FFF2-40B4-BE49-F238E27FC236}">
                  <a16:creationId xmlns:a16="http://schemas.microsoft.com/office/drawing/2014/main" id="{B2ADB1F2-E380-4EA0-9774-B593331CBEF6}"/>
                </a:ext>
              </a:extLst>
            </p:cNvPr>
            <p:cNvSpPr>
              <a:spLocks noChangeShapeType="1"/>
            </p:cNvSpPr>
            <p:nvPr/>
          </p:nvSpPr>
          <p:spPr bwMode="auto">
            <a:xfrm>
              <a:off x="1824" y="2496"/>
              <a:ext cx="136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803" name="Text Box 8">
              <a:extLst>
                <a:ext uri="{FF2B5EF4-FFF2-40B4-BE49-F238E27FC236}">
                  <a16:creationId xmlns:a16="http://schemas.microsoft.com/office/drawing/2014/main" id="{B02F0A7F-B42C-4EAA-B5A9-20E14188FE45}"/>
                </a:ext>
              </a:extLst>
            </p:cNvPr>
            <p:cNvSpPr txBox="1">
              <a:spLocks noChangeArrowheads="1"/>
            </p:cNvSpPr>
            <p:nvPr/>
          </p:nvSpPr>
          <p:spPr bwMode="auto">
            <a:xfrm>
              <a:off x="3254" y="2378"/>
              <a:ext cx="4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rPr>
                <a:t>+M</a:t>
              </a:r>
            </a:p>
          </p:txBody>
        </p:sp>
        <p:sp>
          <p:nvSpPr>
            <p:cNvPr id="32804" name="Text Box 9">
              <a:extLst>
                <a:ext uri="{FF2B5EF4-FFF2-40B4-BE49-F238E27FC236}">
                  <a16:creationId xmlns:a16="http://schemas.microsoft.com/office/drawing/2014/main" id="{0C5EE88B-42B6-438D-ACA1-4D9040C86018}"/>
                </a:ext>
              </a:extLst>
            </p:cNvPr>
            <p:cNvSpPr txBox="1">
              <a:spLocks noChangeArrowheads="1"/>
            </p:cNvSpPr>
            <p:nvPr/>
          </p:nvSpPr>
          <p:spPr bwMode="auto">
            <a:xfrm>
              <a:off x="2928" y="2496"/>
              <a:ext cx="2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rPr>
                <a:t>in</a:t>
              </a:r>
            </a:p>
          </p:txBody>
        </p:sp>
      </p:grpSp>
      <p:grpSp>
        <p:nvGrpSpPr>
          <p:cNvPr id="237578" name="Group 10">
            <a:extLst>
              <a:ext uri="{FF2B5EF4-FFF2-40B4-BE49-F238E27FC236}">
                <a16:creationId xmlns:a16="http://schemas.microsoft.com/office/drawing/2014/main" id="{84A3754D-B9D3-49B3-8B8B-A5B3404E1236}"/>
              </a:ext>
            </a:extLst>
          </p:cNvPr>
          <p:cNvGrpSpPr>
            <a:grpSpLocks/>
          </p:cNvGrpSpPr>
          <p:nvPr/>
        </p:nvGrpSpPr>
        <p:grpSpPr bwMode="auto">
          <a:xfrm>
            <a:off x="152400" y="990600"/>
            <a:ext cx="3240088" cy="3165475"/>
            <a:chOff x="96" y="816"/>
            <a:chExt cx="2041" cy="1994"/>
          </a:xfrm>
        </p:grpSpPr>
        <p:sp>
          <p:nvSpPr>
            <p:cNvPr id="32796" name="Line 11">
              <a:extLst>
                <a:ext uri="{FF2B5EF4-FFF2-40B4-BE49-F238E27FC236}">
                  <a16:creationId xmlns:a16="http://schemas.microsoft.com/office/drawing/2014/main" id="{23351B09-FA7D-42A8-A2AA-AE9D1535AA30}"/>
                </a:ext>
              </a:extLst>
            </p:cNvPr>
            <p:cNvSpPr>
              <a:spLocks noChangeShapeType="1"/>
            </p:cNvSpPr>
            <p:nvPr/>
          </p:nvSpPr>
          <p:spPr bwMode="auto">
            <a:xfrm>
              <a:off x="1824" y="1152"/>
              <a:ext cx="0" cy="136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797" name="Line 12">
              <a:extLst>
                <a:ext uri="{FF2B5EF4-FFF2-40B4-BE49-F238E27FC236}">
                  <a16:creationId xmlns:a16="http://schemas.microsoft.com/office/drawing/2014/main" id="{2AB9843E-24C1-4072-8565-83F573A6D705}"/>
                </a:ext>
              </a:extLst>
            </p:cNvPr>
            <p:cNvSpPr>
              <a:spLocks noChangeShapeType="1"/>
            </p:cNvSpPr>
            <p:nvPr/>
          </p:nvSpPr>
          <p:spPr bwMode="auto">
            <a:xfrm>
              <a:off x="480" y="2496"/>
              <a:ext cx="1360" cy="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798" name="Text Box 13">
              <a:extLst>
                <a:ext uri="{FF2B5EF4-FFF2-40B4-BE49-F238E27FC236}">
                  <a16:creationId xmlns:a16="http://schemas.microsoft.com/office/drawing/2014/main" id="{BA458892-9C61-43E9-A74F-57B4B15CFCC8}"/>
                </a:ext>
              </a:extLst>
            </p:cNvPr>
            <p:cNvSpPr txBox="1">
              <a:spLocks noChangeArrowheads="1"/>
            </p:cNvSpPr>
            <p:nvPr/>
          </p:nvSpPr>
          <p:spPr bwMode="auto">
            <a:xfrm>
              <a:off x="1680" y="816"/>
              <a:ext cx="3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rPr>
                <a:t>+I</a:t>
              </a:r>
            </a:p>
          </p:txBody>
        </p:sp>
        <p:sp>
          <p:nvSpPr>
            <p:cNvPr id="32799" name="Text Box 14">
              <a:extLst>
                <a:ext uri="{FF2B5EF4-FFF2-40B4-BE49-F238E27FC236}">
                  <a16:creationId xmlns:a16="http://schemas.microsoft.com/office/drawing/2014/main" id="{3660FA46-A6E4-43C2-B4DB-051F3C3AF1D5}"/>
                </a:ext>
              </a:extLst>
            </p:cNvPr>
            <p:cNvSpPr txBox="1">
              <a:spLocks noChangeArrowheads="1"/>
            </p:cNvSpPr>
            <p:nvPr/>
          </p:nvSpPr>
          <p:spPr bwMode="auto">
            <a:xfrm>
              <a:off x="96" y="2400"/>
              <a:ext cx="3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rPr>
                <a:t>-M</a:t>
              </a:r>
            </a:p>
          </p:txBody>
        </p:sp>
        <p:sp>
          <p:nvSpPr>
            <p:cNvPr id="32800" name="Text Box 15">
              <a:extLst>
                <a:ext uri="{FF2B5EF4-FFF2-40B4-BE49-F238E27FC236}">
                  <a16:creationId xmlns:a16="http://schemas.microsoft.com/office/drawing/2014/main" id="{1DEE58B9-6874-4395-9C2F-595054792E2A}"/>
                </a:ext>
              </a:extLst>
            </p:cNvPr>
            <p:cNvSpPr txBox="1">
              <a:spLocks noChangeArrowheads="1"/>
            </p:cNvSpPr>
            <p:nvPr/>
          </p:nvSpPr>
          <p:spPr bwMode="auto">
            <a:xfrm>
              <a:off x="1872" y="1008"/>
              <a:ext cx="2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rPr>
                <a:t>in</a:t>
              </a:r>
            </a:p>
          </p:txBody>
        </p:sp>
        <p:sp>
          <p:nvSpPr>
            <p:cNvPr id="32801" name="Text Box 16">
              <a:extLst>
                <a:ext uri="{FF2B5EF4-FFF2-40B4-BE49-F238E27FC236}">
                  <a16:creationId xmlns:a16="http://schemas.microsoft.com/office/drawing/2014/main" id="{F397941B-A8BE-4402-B5B4-7260014DD976}"/>
                </a:ext>
              </a:extLst>
            </p:cNvPr>
            <p:cNvSpPr txBox="1">
              <a:spLocks noChangeArrowheads="1"/>
            </p:cNvSpPr>
            <p:nvPr/>
          </p:nvSpPr>
          <p:spPr bwMode="auto">
            <a:xfrm>
              <a:off x="422" y="2522"/>
              <a:ext cx="3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rPr>
                <a:t>out</a:t>
              </a:r>
            </a:p>
          </p:txBody>
        </p:sp>
      </p:grpSp>
      <p:grpSp>
        <p:nvGrpSpPr>
          <p:cNvPr id="237585" name="Group 17">
            <a:extLst>
              <a:ext uri="{FF2B5EF4-FFF2-40B4-BE49-F238E27FC236}">
                <a16:creationId xmlns:a16="http://schemas.microsoft.com/office/drawing/2014/main" id="{812C3CE4-ADD2-4283-9FEB-F2FDC43931CD}"/>
              </a:ext>
            </a:extLst>
          </p:cNvPr>
          <p:cNvGrpSpPr>
            <a:grpSpLocks/>
          </p:cNvGrpSpPr>
          <p:nvPr/>
        </p:nvGrpSpPr>
        <p:grpSpPr bwMode="auto">
          <a:xfrm>
            <a:off x="2670175" y="3683000"/>
            <a:ext cx="801688" cy="2667000"/>
            <a:chOff x="1680" y="2496"/>
            <a:chExt cx="505" cy="1680"/>
          </a:xfrm>
        </p:grpSpPr>
        <p:sp>
          <p:nvSpPr>
            <p:cNvPr id="32793" name="Line 18">
              <a:extLst>
                <a:ext uri="{FF2B5EF4-FFF2-40B4-BE49-F238E27FC236}">
                  <a16:creationId xmlns:a16="http://schemas.microsoft.com/office/drawing/2014/main" id="{5ACBDB86-EAB9-444B-B121-A110041FD1BE}"/>
                </a:ext>
              </a:extLst>
            </p:cNvPr>
            <p:cNvSpPr>
              <a:spLocks noChangeShapeType="1"/>
            </p:cNvSpPr>
            <p:nvPr/>
          </p:nvSpPr>
          <p:spPr bwMode="auto">
            <a:xfrm>
              <a:off x="1824" y="2496"/>
              <a:ext cx="0" cy="136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2794" name="Text Box 19">
              <a:extLst>
                <a:ext uri="{FF2B5EF4-FFF2-40B4-BE49-F238E27FC236}">
                  <a16:creationId xmlns:a16="http://schemas.microsoft.com/office/drawing/2014/main" id="{461AD24B-D563-4CBC-9150-00162217528B}"/>
                </a:ext>
              </a:extLst>
            </p:cNvPr>
            <p:cNvSpPr txBox="1">
              <a:spLocks noChangeArrowheads="1"/>
            </p:cNvSpPr>
            <p:nvPr/>
          </p:nvSpPr>
          <p:spPr bwMode="auto">
            <a:xfrm>
              <a:off x="1680" y="388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rPr>
                <a:t>-I</a:t>
              </a:r>
            </a:p>
          </p:txBody>
        </p:sp>
        <p:sp>
          <p:nvSpPr>
            <p:cNvPr id="32795" name="Text Box 20">
              <a:extLst>
                <a:ext uri="{FF2B5EF4-FFF2-40B4-BE49-F238E27FC236}">
                  <a16:creationId xmlns:a16="http://schemas.microsoft.com/office/drawing/2014/main" id="{D544568C-FD8E-44ED-9F6E-BA717E9DFB1B}"/>
                </a:ext>
              </a:extLst>
            </p:cNvPr>
            <p:cNvSpPr txBox="1">
              <a:spLocks noChangeArrowheads="1"/>
            </p:cNvSpPr>
            <p:nvPr/>
          </p:nvSpPr>
          <p:spPr bwMode="auto">
            <a:xfrm>
              <a:off x="1824" y="3648"/>
              <a:ext cx="3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rPr>
                <a:t>out</a:t>
              </a:r>
            </a:p>
          </p:txBody>
        </p:sp>
      </p:grpSp>
      <p:grpSp>
        <p:nvGrpSpPr>
          <p:cNvPr id="237589" name="Group 21">
            <a:extLst>
              <a:ext uri="{FF2B5EF4-FFF2-40B4-BE49-F238E27FC236}">
                <a16:creationId xmlns:a16="http://schemas.microsoft.com/office/drawing/2014/main" id="{8D7E31EC-6801-4C9E-9CE8-C4DABA24D391}"/>
              </a:ext>
            </a:extLst>
          </p:cNvPr>
          <p:cNvGrpSpPr>
            <a:grpSpLocks/>
          </p:cNvGrpSpPr>
          <p:nvPr/>
        </p:nvGrpSpPr>
        <p:grpSpPr bwMode="auto">
          <a:xfrm>
            <a:off x="1600200" y="1905000"/>
            <a:ext cx="1295400" cy="1752600"/>
            <a:chOff x="1008" y="1392"/>
            <a:chExt cx="816" cy="1104"/>
          </a:xfrm>
        </p:grpSpPr>
        <p:sp>
          <p:nvSpPr>
            <p:cNvPr id="32791" name="Text Box 22">
              <a:extLst>
                <a:ext uri="{FF2B5EF4-FFF2-40B4-BE49-F238E27FC236}">
                  <a16:creationId xmlns:a16="http://schemas.microsoft.com/office/drawing/2014/main" id="{5195A54F-ABC0-40C5-BFA1-ACB0BDF4BFF7}"/>
                </a:ext>
              </a:extLst>
            </p:cNvPr>
            <p:cNvSpPr txBox="1">
              <a:spLocks noChangeArrowheads="1"/>
            </p:cNvSpPr>
            <p:nvPr/>
          </p:nvSpPr>
          <p:spPr bwMode="auto">
            <a:xfrm>
              <a:off x="1008" y="1392"/>
              <a:ext cx="576" cy="410"/>
            </a:xfrm>
            <a:prstGeom prst="rect">
              <a:avLst/>
            </a:prstGeom>
            <a:noFill/>
            <a:ln>
              <a:noFill/>
            </a:ln>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8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400" b="1">
                  <a:solidFill>
                    <a:srgbClr val="66FF33"/>
                  </a:solidFill>
                  <a:latin typeface="Garamond" panose="02020404030301010803" pitchFamily="18" charset="0"/>
                </a:rPr>
                <a:t>R&amp;D</a:t>
              </a:r>
              <a:endParaRPr lang="en-US" altLang="en-US" sz="2400" b="1">
                <a:solidFill>
                  <a:srgbClr val="66FF33"/>
                </a:solidFill>
                <a:latin typeface="Times New Roman" panose="02020603050405020304" pitchFamily="18" charset="0"/>
              </a:endParaRPr>
            </a:p>
          </p:txBody>
        </p:sp>
        <p:sp>
          <p:nvSpPr>
            <p:cNvPr id="32792" name="Line 23">
              <a:extLst>
                <a:ext uri="{FF2B5EF4-FFF2-40B4-BE49-F238E27FC236}">
                  <a16:creationId xmlns:a16="http://schemas.microsoft.com/office/drawing/2014/main" id="{492B3118-9156-4CB8-A5F3-5D5FB29038DE}"/>
                </a:ext>
              </a:extLst>
            </p:cNvPr>
            <p:cNvSpPr>
              <a:spLocks noChangeShapeType="1"/>
            </p:cNvSpPr>
            <p:nvPr/>
          </p:nvSpPr>
          <p:spPr bwMode="auto">
            <a:xfrm flipH="1" flipV="1">
              <a:off x="1296" y="1632"/>
              <a:ext cx="528" cy="864"/>
            </a:xfrm>
            <a:prstGeom prst="line">
              <a:avLst/>
            </a:prstGeom>
            <a:noFill/>
            <a:ln w="76200">
              <a:solidFill>
                <a:srgbClr val="66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237592" name="Group 24">
            <a:extLst>
              <a:ext uri="{FF2B5EF4-FFF2-40B4-BE49-F238E27FC236}">
                <a16:creationId xmlns:a16="http://schemas.microsoft.com/office/drawing/2014/main" id="{620F58C5-59E5-4CC7-B8BC-211AE4A300AE}"/>
              </a:ext>
            </a:extLst>
          </p:cNvPr>
          <p:cNvGrpSpPr>
            <a:grpSpLocks/>
          </p:cNvGrpSpPr>
          <p:nvPr/>
        </p:nvGrpSpPr>
        <p:grpSpPr bwMode="auto">
          <a:xfrm>
            <a:off x="3886200" y="1447800"/>
            <a:ext cx="5105400" cy="2286000"/>
            <a:chOff x="2448" y="1104"/>
            <a:chExt cx="3216" cy="1440"/>
          </a:xfrm>
        </p:grpSpPr>
        <p:sp>
          <p:nvSpPr>
            <p:cNvPr id="32788" name="Text Box 25">
              <a:extLst>
                <a:ext uri="{FF2B5EF4-FFF2-40B4-BE49-F238E27FC236}">
                  <a16:creationId xmlns:a16="http://schemas.microsoft.com/office/drawing/2014/main" id="{47D98641-6359-4F50-AF60-F847EFB56231}"/>
                </a:ext>
              </a:extLst>
            </p:cNvPr>
            <p:cNvSpPr txBox="1">
              <a:spLocks noChangeArrowheads="1"/>
            </p:cNvSpPr>
            <p:nvPr/>
          </p:nvSpPr>
          <p:spPr bwMode="auto">
            <a:xfrm>
              <a:off x="2736" y="1104"/>
              <a:ext cx="614" cy="410"/>
            </a:xfrm>
            <a:prstGeom prst="rect">
              <a:avLst/>
            </a:prstGeom>
            <a:solidFill>
              <a:srgbClr val="CCFFFF"/>
            </a:solidFill>
            <a:ln w="9525">
              <a:solidFill>
                <a:srgbClr val="000080"/>
              </a:solidFill>
              <a:miter lim="800000"/>
              <a:headEnd/>
              <a:tailEnd/>
            </a:ln>
          </p:spPr>
          <p:txBody>
            <a:bodyPr tIns="154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000" b="1">
                  <a:solidFill>
                    <a:srgbClr val="000000"/>
                  </a:solidFill>
                  <a:latin typeface="Garamond" panose="02020404030301010803" pitchFamily="18" charset="0"/>
                </a:rPr>
                <a:t>Q II</a:t>
              </a:r>
              <a:endParaRPr lang="en-US" altLang="en-US" sz="1200">
                <a:latin typeface="Times New Roman" panose="02020603050405020304" pitchFamily="18" charset="0"/>
              </a:endParaRPr>
            </a:p>
          </p:txBody>
        </p:sp>
        <p:sp>
          <p:nvSpPr>
            <p:cNvPr id="32789" name="Text Box 26">
              <a:extLst>
                <a:ext uri="{FF2B5EF4-FFF2-40B4-BE49-F238E27FC236}">
                  <a16:creationId xmlns:a16="http://schemas.microsoft.com/office/drawing/2014/main" id="{6DF7B018-AEBB-464B-BAE0-B86702A3973E}"/>
                </a:ext>
              </a:extLst>
            </p:cNvPr>
            <p:cNvSpPr txBox="1">
              <a:spLocks noChangeArrowheads="1"/>
            </p:cNvSpPr>
            <p:nvPr/>
          </p:nvSpPr>
          <p:spPr bwMode="auto">
            <a:xfrm>
              <a:off x="3936" y="1824"/>
              <a:ext cx="1728" cy="720"/>
            </a:xfrm>
            <a:prstGeom prst="rect">
              <a:avLst/>
            </a:prstGeom>
            <a:solidFill>
              <a:srgbClr val="EAEAEA"/>
            </a:solidFill>
            <a:ln w="9525">
              <a:solidFill>
                <a:srgbClr val="000000"/>
              </a:solidFill>
              <a:miter lim="800000"/>
              <a:headEnd/>
              <a:tailEnd/>
            </a:ln>
          </p:spPr>
          <p:txBody>
            <a:bodyPr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Aft>
                  <a:spcPts val="1200"/>
                </a:spcAft>
              </a:pPr>
              <a:r>
                <a:rPr lang="en-US" altLang="en-US" b="1">
                  <a:latin typeface="Times New Roman" panose="02020603050405020304" pitchFamily="18" charset="0"/>
                </a:rPr>
                <a:t>Q II:Generation +M / +I</a:t>
              </a:r>
              <a:br>
                <a:rPr lang="en-US" altLang="en-US" b="1">
                  <a:latin typeface="Times New Roman" panose="02020603050405020304" pitchFamily="18" charset="0"/>
                </a:rPr>
              </a:br>
              <a:r>
                <a:rPr lang="en-US" altLang="en-US" sz="1400">
                  <a:latin typeface="Times New Roman" panose="02020603050405020304" pitchFamily="18" charset="0"/>
                </a:rPr>
                <a:t>- Daily business</a:t>
              </a:r>
              <a:br>
                <a:rPr lang="en-US" altLang="en-US" sz="1400">
                  <a:latin typeface="Times New Roman" panose="02020603050405020304" pitchFamily="18" charset="0"/>
                </a:rPr>
              </a:br>
              <a:r>
                <a:rPr lang="en-US" altLang="en-US" sz="1400">
                  <a:latin typeface="Times New Roman" panose="02020603050405020304" pitchFamily="18" charset="0"/>
                </a:rPr>
                <a:t>- Selling, dispatch</a:t>
              </a:r>
              <a:br>
                <a:rPr lang="en-US" altLang="en-US" sz="1400">
                  <a:latin typeface="Times New Roman" panose="02020603050405020304" pitchFamily="18" charset="0"/>
                </a:rPr>
              </a:br>
              <a:r>
                <a:rPr lang="en-US" altLang="en-US" sz="1400">
                  <a:latin typeface="Times New Roman" panose="02020603050405020304" pitchFamily="18" charset="0"/>
                </a:rPr>
                <a:t>- (Re)Production</a:t>
              </a:r>
              <a:br>
                <a:rPr lang="en-US" altLang="en-US" sz="1400">
                  <a:latin typeface="Times New Roman" panose="02020603050405020304" pitchFamily="18" charset="0"/>
                </a:rPr>
              </a:br>
              <a:r>
                <a:rPr lang="en-US" altLang="en-US" sz="1400">
                  <a:latin typeface="Times New Roman" panose="02020603050405020304" pitchFamily="18" charset="0"/>
                </a:rPr>
                <a:t>- </a:t>
              </a:r>
              <a:endParaRPr lang="en-US" altLang="en-US" sz="1200">
                <a:latin typeface="Times New Roman" panose="02020603050405020304" pitchFamily="18" charset="0"/>
              </a:endParaRPr>
            </a:p>
          </p:txBody>
        </p:sp>
        <p:sp>
          <p:nvSpPr>
            <p:cNvPr id="32790" name="Text Box 27">
              <a:extLst>
                <a:ext uri="{FF2B5EF4-FFF2-40B4-BE49-F238E27FC236}">
                  <a16:creationId xmlns:a16="http://schemas.microsoft.com/office/drawing/2014/main" id="{DEB56A66-CA32-4C46-9B5F-3E397EA9CC8A}"/>
                </a:ext>
              </a:extLst>
            </p:cNvPr>
            <p:cNvSpPr txBox="1">
              <a:spLocks noChangeArrowheads="1"/>
            </p:cNvSpPr>
            <p:nvPr/>
          </p:nvSpPr>
          <p:spPr bwMode="auto">
            <a:xfrm>
              <a:off x="2448" y="1728"/>
              <a:ext cx="912" cy="372"/>
            </a:xfrm>
            <a:prstGeom prst="rect">
              <a:avLst/>
            </a:prstGeom>
            <a:solidFill>
              <a:srgbClr val="FFFFCC"/>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rPr>
                <a:t>Value</a:t>
              </a:r>
              <a:br>
                <a:rPr lang="en-US" altLang="en-US">
                  <a:latin typeface="Times New Roman" panose="02020603050405020304" pitchFamily="18" charset="0"/>
                </a:rPr>
              </a:br>
              <a:r>
                <a:rPr lang="en-US" altLang="en-US" b="1">
                  <a:latin typeface="Times New Roman" panose="02020603050405020304" pitchFamily="18" charset="0"/>
                </a:rPr>
                <a:t>Generation</a:t>
              </a:r>
              <a:endParaRPr lang="en-US" altLang="en-US">
                <a:latin typeface="Times New Roman" panose="02020603050405020304" pitchFamily="18" charset="0"/>
              </a:endParaRPr>
            </a:p>
          </p:txBody>
        </p:sp>
      </p:grpSp>
      <p:grpSp>
        <p:nvGrpSpPr>
          <p:cNvPr id="237596" name="Group 28">
            <a:extLst>
              <a:ext uri="{FF2B5EF4-FFF2-40B4-BE49-F238E27FC236}">
                <a16:creationId xmlns:a16="http://schemas.microsoft.com/office/drawing/2014/main" id="{404AA6A5-341D-4B7D-B859-ED21B21B70D5}"/>
              </a:ext>
            </a:extLst>
          </p:cNvPr>
          <p:cNvGrpSpPr>
            <a:grpSpLocks/>
          </p:cNvGrpSpPr>
          <p:nvPr/>
        </p:nvGrpSpPr>
        <p:grpSpPr bwMode="auto">
          <a:xfrm>
            <a:off x="3810000" y="3962400"/>
            <a:ext cx="5181600" cy="1946275"/>
            <a:chOff x="2400" y="2688"/>
            <a:chExt cx="3264" cy="1226"/>
          </a:xfrm>
        </p:grpSpPr>
        <p:sp>
          <p:nvSpPr>
            <p:cNvPr id="32785" name="Text Box 29">
              <a:extLst>
                <a:ext uri="{FF2B5EF4-FFF2-40B4-BE49-F238E27FC236}">
                  <a16:creationId xmlns:a16="http://schemas.microsoft.com/office/drawing/2014/main" id="{5C3F1A9A-0DC4-4EA9-AE9C-B922466A0DE6}"/>
                </a:ext>
              </a:extLst>
            </p:cNvPr>
            <p:cNvSpPr txBox="1">
              <a:spLocks noChangeArrowheads="1"/>
            </p:cNvSpPr>
            <p:nvPr/>
          </p:nvSpPr>
          <p:spPr bwMode="auto">
            <a:xfrm>
              <a:off x="2688" y="3504"/>
              <a:ext cx="616" cy="410"/>
            </a:xfrm>
            <a:prstGeom prst="rect">
              <a:avLst/>
            </a:prstGeom>
            <a:solidFill>
              <a:srgbClr val="CCFFFF"/>
            </a:solidFill>
            <a:ln w="9525">
              <a:solidFill>
                <a:srgbClr val="000080"/>
              </a:solidFill>
              <a:miter lim="800000"/>
              <a:headEnd/>
              <a:tailEnd/>
            </a:ln>
          </p:spPr>
          <p:txBody>
            <a:bodyPr tIns="154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000" b="1">
                  <a:solidFill>
                    <a:srgbClr val="000000"/>
                  </a:solidFill>
                  <a:latin typeface="Garamond" panose="02020404030301010803" pitchFamily="18" charset="0"/>
                </a:rPr>
                <a:t>Q III</a:t>
              </a:r>
              <a:endParaRPr lang="en-US" altLang="en-US" sz="1200">
                <a:latin typeface="Times New Roman" panose="02020603050405020304" pitchFamily="18" charset="0"/>
              </a:endParaRPr>
            </a:p>
          </p:txBody>
        </p:sp>
        <p:sp>
          <p:nvSpPr>
            <p:cNvPr id="32786" name="Text Box 30">
              <a:extLst>
                <a:ext uri="{FF2B5EF4-FFF2-40B4-BE49-F238E27FC236}">
                  <a16:creationId xmlns:a16="http://schemas.microsoft.com/office/drawing/2014/main" id="{AAF1464D-0BB2-4A60-AB61-4F46C07889AC}"/>
                </a:ext>
              </a:extLst>
            </p:cNvPr>
            <p:cNvSpPr txBox="1">
              <a:spLocks noChangeArrowheads="1"/>
            </p:cNvSpPr>
            <p:nvPr/>
          </p:nvSpPr>
          <p:spPr bwMode="auto">
            <a:xfrm>
              <a:off x="3936" y="2688"/>
              <a:ext cx="1728" cy="624"/>
            </a:xfrm>
            <a:prstGeom prst="rect">
              <a:avLst/>
            </a:prstGeom>
            <a:solidFill>
              <a:srgbClr val="EAEAEA"/>
            </a:solidFill>
            <a:ln w="9525">
              <a:solidFill>
                <a:srgbClr val="000000"/>
              </a:solidFill>
              <a:miter lim="800000"/>
              <a:headEnd/>
              <a:tailEnd/>
            </a:ln>
          </p:spPr>
          <p:txBody>
            <a:bodyPr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Aft>
                  <a:spcPts val="1200"/>
                </a:spcAft>
              </a:pPr>
              <a:r>
                <a:rPr lang="en-US" altLang="en-US" b="1">
                  <a:latin typeface="Times New Roman" panose="02020603050405020304" pitchFamily="18" charset="0"/>
                </a:rPr>
                <a:t>Q III: Transform -I / +M</a:t>
              </a:r>
              <a:br>
                <a:rPr lang="en-US" altLang="en-US" b="1">
                  <a:latin typeface="Times New Roman" panose="02020603050405020304" pitchFamily="18" charset="0"/>
                </a:rPr>
              </a:br>
              <a:r>
                <a:rPr lang="en-US" altLang="en-US" sz="1400">
                  <a:latin typeface="Times New Roman" panose="02020603050405020304" pitchFamily="18" charset="0"/>
                </a:rPr>
                <a:t>- Outsourcing</a:t>
              </a:r>
              <a:br>
                <a:rPr lang="en-US" altLang="en-US" sz="1400">
                  <a:latin typeface="Times New Roman" panose="02020603050405020304" pitchFamily="18" charset="0"/>
                </a:rPr>
              </a:br>
              <a:r>
                <a:rPr lang="en-US" altLang="en-US" sz="1400">
                  <a:latin typeface="Times New Roman" panose="02020603050405020304" pitchFamily="18" charset="0"/>
                </a:rPr>
                <a:t>- Leaner production</a:t>
              </a:r>
              <a:br>
                <a:rPr lang="en-US" altLang="en-US" sz="1400">
                  <a:latin typeface="Times New Roman" panose="02020603050405020304" pitchFamily="18" charset="0"/>
                </a:rPr>
              </a:br>
              <a:r>
                <a:rPr lang="en-US" altLang="en-US" sz="1400">
                  <a:latin typeface="Times New Roman" panose="02020603050405020304" pitchFamily="18" charset="0"/>
                </a:rPr>
                <a:t>- </a:t>
              </a:r>
              <a:endParaRPr lang="en-US" altLang="en-US" sz="1200">
                <a:latin typeface="Times New Roman" panose="02020603050405020304" pitchFamily="18" charset="0"/>
              </a:endParaRPr>
            </a:p>
          </p:txBody>
        </p:sp>
        <p:sp>
          <p:nvSpPr>
            <p:cNvPr id="32787" name="Text Box 31">
              <a:extLst>
                <a:ext uri="{FF2B5EF4-FFF2-40B4-BE49-F238E27FC236}">
                  <a16:creationId xmlns:a16="http://schemas.microsoft.com/office/drawing/2014/main" id="{D07580A2-7EA1-4951-9DF1-219233D324FB}"/>
                </a:ext>
              </a:extLst>
            </p:cNvPr>
            <p:cNvSpPr txBox="1">
              <a:spLocks noChangeArrowheads="1"/>
            </p:cNvSpPr>
            <p:nvPr/>
          </p:nvSpPr>
          <p:spPr bwMode="auto">
            <a:xfrm>
              <a:off x="2400" y="3024"/>
              <a:ext cx="998" cy="372"/>
            </a:xfrm>
            <a:prstGeom prst="rect">
              <a:avLst/>
            </a:prstGeom>
            <a:solidFill>
              <a:srgbClr val="FFFFCC"/>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Transformation</a:t>
              </a:r>
              <a:br>
                <a:rPr lang="en-US" altLang="en-US">
                  <a:latin typeface="Times New Roman" panose="02020603050405020304" pitchFamily="18" charset="0"/>
                </a:rPr>
              </a:br>
              <a:r>
                <a:rPr lang="en-US" altLang="en-US">
                  <a:latin typeface="Times New Roman" panose="02020603050405020304" pitchFamily="18" charset="0"/>
                </a:rPr>
                <a:t>(I to M)</a:t>
              </a:r>
            </a:p>
          </p:txBody>
        </p:sp>
      </p:grpSp>
      <p:grpSp>
        <p:nvGrpSpPr>
          <p:cNvPr id="237600" name="Group 32">
            <a:extLst>
              <a:ext uri="{FF2B5EF4-FFF2-40B4-BE49-F238E27FC236}">
                <a16:creationId xmlns:a16="http://schemas.microsoft.com/office/drawing/2014/main" id="{807BB669-4BB0-4D70-9940-BF13990B3F5B}"/>
              </a:ext>
            </a:extLst>
          </p:cNvPr>
          <p:cNvGrpSpPr>
            <a:grpSpLocks/>
          </p:cNvGrpSpPr>
          <p:nvPr/>
        </p:nvGrpSpPr>
        <p:grpSpPr bwMode="auto">
          <a:xfrm>
            <a:off x="533400" y="4495800"/>
            <a:ext cx="8458200" cy="1524000"/>
            <a:chOff x="336" y="3024"/>
            <a:chExt cx="5328" cy="960"/>
          </a:xfrm>
        </p:grpSpPr>
        <p:sp>
          <p:nvSpPr>
            <p:cNvPr id="32782" name="Text Box 33">
              <a:extLst>
                <a:ext uri="{FF2B5EF4-FFF2-40B4-BE49-F238E27FC236}">
                  <a16:creationId xmlns:a16="http://schemas.microsoft.com/office/drawing/2014/main" id="{2CDC9B1F-44D0-4ECD-8F99-D55D034CCEE0}"/>
                </a:ext>
              </a:extLst>
            </p:cNvPr>
            <p:cNvSpPr txBox="1">
              <a:spLocks noChangeArrowheads="1"/>
            </p:cNvSpPr>
            <p:nvPr/>
          </p:nvSpPr>
          <p:spPr bwMode="auto">
            <a:xfrm>
              <a:off x="336" y="3504"/>
              <a:ext cx="616" cy="410"/>
            </a:xfrm>
            <a:prstGeom prst="rect">
              <a:avLst/>
            </a:prstGeom>
            <a:solidFill>
              <a:srgbClr val="CCFFFF"/>
            </a:solidFill>
            <a:ln w="9525">
              <a:solidFill>
                <a:srgbClr val="000080"/>
              </a:solidFill>
              <a:miter lim="800000"/>
              <a:headEnd/>
              <a:tailEnd/>
            </a:ln>
          </p:spPr>
          <p:txBody>
            <a:bodyPr tIns="1548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000" b="1">
                  <a:solidFill>
                    <a:srgbClr val="000000"/>
                  </a:solidFill>
                  <a:latin typeface="Garamond" panose="02020404030301010803" pitchFamily="18" charset="0"/>
                </a:rPr>
                <a:t>Q IV</a:t>
              </a:r>
              <a:endParaRPr lang="en-US" altLang="en-US" sz="1200">
                <a:latin typeface="Times New Roman" panose="02020603050405020304" pitchFamily="18" charset="0"/>
              </a:endParaRPr>
            </a:p>
          </p:txBody>
        </p:sp>
        <p:sp>
          <p:nvSpPr>
            <p:cNvPr id="32783" name="Text Box 34">
              <a:extLst>
                <a:ext uri="{FF2B5EF4-FFF2-40B4-BE49-F238E27FC236}">
                  <a16:creationId xmlns:a16="http://schemas.microsoft.com/office/drawing/2014/main" id="{3E0F6206-5F7A-4D50-8985-9701ADF99C36}"/>
                </a:ext>
              </a:extLst>
            </p:cNvPr>
            <p:cNvSpPr txBox="1">
              <a:spLocks noChangeArrowheads="1"/>
            </p:cNvSpPr>
            <p:nvPr/>
          </p:nvSpPr>
          <p:spPr bwMode="auto">
            <a:xfrm>
              <a:off x="3936" y="3456"/>
              <a:ext cx="1728" cy="528"/>
            </a:xfrm>
            <a:prstGeom prst="rect">
              <a:avLst/>
            </a:prstGeom>
            <a:solidFill>
              <a:srgbClr val="EAEAEA"/>
            </a:solidFill>
            <a:ln w="9525">
              <a:solidFill>
                <a:srgbClr val="000000"/>
              </a:solidFill>
              <a:miter lim="800000"/>
              <a:headEnd/>
              <a:tailEnd/>
            </a:ln>
          </p:spPr>
          <p:txBody>
            <a:bodyPr t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Aft>
                  <a:spcPts val="1200"/>
                </a:spcAft>
              </a:pPr>
              <a:r>
                <a:rPr lang="en-US" altLang="en-US" b="1">
                  <a:latin typeface="Times New Roman" panose="02020603050405020304" pitchFamily="18" charset="0"/>
                </a:rPr>
                <a:t>Q IV:Degeneration -I / -M</a:t>
              </a:r>
              <a:br>
                <a:rPr lang="en-US" altLang="en-US" b="1">
                  <a:latin typeface="Times New Roman" panose="02020603050405020304" pitchFamily="18" charset="0"/>
                </a:rPr>
              </a:br>
              <a:r>
                <a:rPr lang="en-US" altLang="en-US">
                  <a:latin typeface="Times New Roman" panose="02020603050405020304" pitchFamily="18" charset="0"/>
                </a:rPr>
                <a:t>- Graveyard</a:t>
              </a:r>
              <a:br>
                <a:rPr lang="en-US" altLang="en-US" sz="1400">
                  <a:latin typeface="Times New Roman" panose="02020603050405020304" pitchFamily="18" charset="0"/>
                </a:rPr>
              </a:br>
              <a:r>
                <a:rPr lang="en-US" altLang="en-US" sz="1400">
                  <a:latin typeface="Times New Roman" panose="02020603050405020304" pitchFamily="18" charset="0"/>
                </a:rPr>
                <a:t>- </a:t>
              </a:r>
              <a:endParaRPr lang="en-US" altLang="en-US" sz="1200">
                <a:latin typeface="Times New Roman" panose="02020603050405020304" pitchFamily="18" charset="0"/>
              </a:endParaRPr>
            </a:p>
          </p:txBody>
        </p:sp>
        <p:sp>
          <p:nvSpPr>
            <p:cNvPr id="32784" name="Text Box 35">
              <a:extLst>
                <a:ext uri="{FF2B5EF4-FFF2-40B4-BE49-F238E27FC236}">
                  <a16:creationId xmlns:a16="http://schemas.microsoft.com/office/drawing/2014/main" id="{87264260-B9B0-4470-92CD-BAE0206C5D7E}"/>
                </a:ext>
              </a:extLst>
            </p:cNvPr>
            <p:cNvSpPr txBox="1">
              <a:spLocks noChangeArrowheads="1"/>
            </p:cNvSpPr>
            <p:nvPr/>
          </p:nvSpPr>
          <p:spPr bwMode="auto">
            <a:xfrm>
              <a:off x="432" y="3024"/>
              <a:ext cx="912" cy="372"/>
            </a:xfrm>
            <a:prstGeom prst="rect">
              <a:avLst/>
            </a:prstGeom>
            <a:solidFill>
              <a:srgbClr val="FFFFCC"/>
            </a:solidFill>
            <a:ln w="95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latin typeface="Times New Roman" panose="02020603050405020304" pitchFamily="18" charset="0"/>
                </a:rPr>
                <a:t>Value</a:t>
              </a:r>
              <a:br>
                <a:rPr lang="en-US" altLang="en-US">
                  <a:latin typeface="Times New Roman" panose="02020603050405020304" pitchFamily="18" charset="0"/>
                </a:rPr>
              </a:br>
              <a:r>
                <a:rPr lang="en-US" altLang="en-US" b="1">
                  <a:latin typeface="Times New Roman" panose="02020603050405020304" pitchFamily="18" charset="0"/>
                </a:rPr>
                <a:t>Degeneration</a:t>
              </a:r>
              <a:endParaRPr lang="en-US" altLang="en-US">
                <a:latin typeface="Times New Roman" panose="02020603050405020304" pitchFamily="18" charset="0"/>
              </a:endParaRPr>
            </a:p>
          </p:txBody>
        </p:sp>
      </p:grpSp>
      <p:sp>
        <p:nvSpPr>
          <p:cNvPr id="32781" name="Rectangle 36">
            <a:extLst>
              <a:ext uri="{FF2B5EF4-FFF2-40B4-BE49-F238E27FC236}">
                <a16:creationId xmlns:a16="http://schemas.microsoft.com/office/drawing/2014/main" id="{EB1C554F-0A95-4458-B3E4-CD816DF2D25F}"/>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180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solidFill>
                  <a:srgbClr val="00235B"/>
                </a:solidFill>
              </a:rPr>
              <a:t>The four Quadrants of Value generation</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box(out)">
                                      <p:cBhvr>
                                        <p:cTn id="7" dur="500"/>
                                        <p:tgtEl>
                                          <p:spTgt spid="237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37570"/>
                                        </p:tgtEl>
                                        <p:attrNameLst>
                                          <p:attrName>style.visibility</p:attrName>
                                        </p:attrNameLst>
                                      </p:cBhvr>
                                      <p:to>
                                        <p:strVal val="visible"/>
                                      </p:to>
                                    </p:set>
                                    <p:animEffect transition="in" filter="box(out)">
                                      <p:cBhvr>
                                        <p:cTn id="12" dur="500"/>
                                        <p:tgtEl>
                                          <p:spTgt spid="237570"/>
                                        </p:tgtEl>
                                      </p:cBhvr>
                                    </p:animEffect>
                                  </p:childTnLst>
                                </p:cTn>
                              </p:par>
                            </p:childTnLst>
                          </p:cTn>
                        </p:par>
                        <p:par>
                          <p:cTn id="13" fill="hold" nodeType="afterGroup">
                            <p:stCondLst>
                              <p:cond delay="500"/>
                            </p:stCondLst>
                            <p:childTnLst>
                              <p:par>
                                <p:cTn id="14" presetID="4" presetClass="entr" presetSubtype="32" fill="hold" nodeType="afterEffect">
                                  <p:stCondLst>
                                    <p:cond delay="1000"/>
                                  </p:stCondLst>
                                  <p:childTnLst>
                                    <p:set>
                                      <p:cBhvr>
                                        <p:cTn id="15" dur="1" fill="hold">
                                          <p:stCondLst>
                                            <p:cond delay="0"/>
                                          </p:stCondLst>
                                        </p:cTn>
                                        <p:tgtEl>
                                          <p:spTgt spid="237589"/>
                                        </p:tgtEl>
                                        <p:attrNameLst>
                                          <p:attrName>style.visibility</p:attrName>
                                        </p:attrNameLst>
                                      </p:cBhvr>
                                      <p:to>
                                        <p:strVal val="visible"/>
                                      </p:to>
                                    </p:set>
                                    <p:animEffect transition="in" filter="box(out)">
                                      <p:cBhvr>
                                        <p:cTn id="16" dur="500"/>
                                        <p:tgtEl>
                                          <p:spTgt spid="23758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32" fill="hold" nodeType="clickEffect">
                                  <p:stCondLst>
                                    <p:cond delay="0"/>
                                  </p:stCondLst>
                                  <p:childTnLst>
                                    <p:set>
                                      <p:cBhvr>
                                        <p:cTn id="20" dur="1" fill="hold">
                                          <p:stCondLst>
                                            <p:cond delay="0"/>
                                          </p:stCondLst>
                                        </p:cTn>
                                        <p:tgtEl>
                                          <p:spTgt spid="237574"/>
                                        </p:tgtEl>
                                        <p:attrNameLst>
                                          <p:attrName>style.visibility</p:attrName>
                                        </p:attrNameLst>
                                      </p:cBhvr>
                                      <p:to>
                                        <p:strVal val="visible"/>
                                      </p:to>
                                    </p:set>
                                    <p:animEffect transition="in" filter="box(out)">
                                      <p:cBhvr>
                                        <p:cTn id="21" dur="500"/>
                                        <p:tgtEl>
                                          <p:spTgt spid="23757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32" fill="hold" nodeType="clickEffect">
                                  <p:stCondLst>
                                    <p:cond delay="0"/>
                                  </p:stCondLst>
                                  <p:childTnLst>
                                    <p:set>
                                      <p:cBhvr>
                                        <p:cTn id="25" dur="1" fill="hold">
                                          <p:stCondLst>
                                            <p:cond delay="0"/>
                                          </p:stCondLst>
                                        </p:cTn>
                                        <p:tgtEl>
                                          <p:spTgt spid="237592"/>
                                        </p:tgtEl>
                                        <p:attrNameLst>
                                          <p:attrName>style.visibility</p:attrName>
                                        </p:attrNameLst>
                                      </p:cBhvr>
                                      <p:to>
                                        <p:strVal val="visible"/>
                                      </p:to>
                                    </p:set>
                                    <p:animEffect transition="in" filter="box(out)">
                                      <p:cBhvr>
                                        <p:cTn id="26" dur="500"/>
                                        <p:tgtEl>
                                          <p:spTgt spid="23759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32" fill="hold" nodeType="clickEffect">
                                  <p:stCondLst>
                                    <p:cond delay="0"/>
                                  </p:stCondLst>
                                  <p:childTnLst>
                                    <p:set>
                                      <p:cBhvr>
                                        <p:cTn id="30" dur="1" fill="hold">
                                          <p:stCondLst>
                                            <p:cond delay="0"/>
                                          </p:stCondLst>
                                        </p:cTn>
                                        <p:tgtEl>
                                          <p:spTgt spid="237585"/>
                                        </p:tgtEl>
                                        <p:attrNameLst>
                                          <p:attrName>style.visibility</p:attrName>
                                        </p:attrNameLst>
                                      </p:cBhvr>
                                      <p:to>
                                        <p:strVal val="visible"/>
                                      </p:to>
                                    </p:set>
                                    <p:animEffect transition="in" filter="box(out)">
                                      <p:cBhvr>
                                        <p:cTn id="31" dur="500"/>
                                        <p:tgtEl>
                                          <p:spTgt spid="23758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nodeType="clickEffect">
                                  <p:stCondLst>
                                    <p:cond delay="0"/>
                                  </p:stCondLst>
                                  <p:childTnLst>
                                    <p:set>
                                      <p:cBhvr>
                                        <p:cTn id="35" dur="1" fill="hold">
                                          <p:stCondLst>
                                            <p:cond delay="0"/>
                                          </p:stCondLst>
                                        </p:cTn>
                                        <p:tgtEl>
                                          <p:spTgt spid="237596"/>
                                        </p:tgtEl>
                                        <p:attrNameLst>
                                          <p:attrName>style.visibility</p:attrName>
                                        </p:attrNameLst>
                                      </p:cBhvr>
                                      <p:to>
                                        <p:strVal val="visible"/>
                                      </p:to>
                                    </p:set>
                                    <p:animEffect transition="in" filter="box(out)">
                                      <p:cBhvr>
                                        <p:cTn id="36" dur="500"/>
                                        <p:tgtEl>
                                          <p:spTgt spid="23759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32" fill="hold" nodeType="clickEffect">
                                  <p:stCondLst>
                                    <p:cond delay="0"/>
                                  </p:stCondLst>
                                  <p:childTnLst>
                                    <p:set>
                                      <p:cBhvr>
                                        <p:cTn id="40" dur="1" fill="hold">
                                          <p:stCondLst>
                                            <p:cond delay="0"/>
                                          </p:stCondLst>
                                        </p:cTn>
                                        <p:tgtEl>
                                          <p:spTgt spid="237600"/>
                                        </p:tgtEl>
                                        <p:attrNameLst>
                                          <p:attrName>style.visibility</p:attrName>
                                        </p:attrNameLst>
                                      </p:cBhvr>
                                      <p:to>
                                        <p:strVal val="visible"/>
                                      </p:to>
                                    </p:set>
                                    <p:animEffect transition="in" filter="box(out)">
                                      <p:cBhvr>
                                        <p:cTn id="41" dur="500"/>
                                        <p:tgtEl>
                                          <p:spTgt spid="237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nummernplatzhalter 2">
            <a:extLst>
              <a:ext uri="{FF2B5EF4-FFF2-40B4-BE49-F238E27FC236}">
                <a16:creationId xmlns:a16="http://schemas.microsoft.com/office/drawing/2014/main" id="{A6352BBA-1D47-41E5-96C7-A1F8AB0F490C}"/>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48C20255-4820-4BF3-A437-CE2097AE898E}" type="slidenum">
              <a:rPr lang="de-CH" altLang="en-US" sz="1000"/>
              <a:pPr/>
              <a:t>31</a:t>
            </a:fld>
            <a:endParaRPr lang="de-CH" altLang="en-US" sz="1000"/>
          </a:p>
        </p:txBody>
      </p:sp>
      <p:sp>
        <p:nvSpPr>
          <p:cNvPr id="33795" name="Datumsplatzhalter 3">
            <a:extLst>
              <a:ext uri="{FF2B5EF4-FFF2-40B4-BE49-F238E27FC236}">
                <a16:creationId xmlns:a16="http://schemas.microsoft.com/office/drawing/2014/main" id="{B73AA62F-4004-4619-AB4F-9B36B94129BA}"/>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3796" name="Fußzeilenplatzhalter 4">
            <a:extLst>
              <a:ext uri="{FF2B5EF4-FFF2-40B4-BE49-F238E27FC236}">
                <a16:creationId xmlns:a16="http://schemas.microsoft.com/office/drawing/2014/main" id="{90BDF93B-564E-4CED-8699-80819A87E8D7}"/>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3797" name="Rectangle 2">
            <a:extLst>
              <a:ext uri="{FF2B5EF4-FFF2-40B4-BE49-F238E27FC236}">
                <a16:creationId xmlns:a16="http://schemas.microsoft.com/office/drawing/2014/main" id="{50613A46-58A1-402D-B72D-962E1E68AEFF}"/>
              </a:ext>
            </a:extLst>
          </p:cNvPr>
          <p:cNvSpPr>
            <a:spLocks noGrp="1" noChangeArrowheads="1"/>
          </p:cNvSpPr>
          <p:nvPr>
            <p:ph type="title"/>
          </p:nvPr>
        </p:nvSpPr>
        <p:spPr/>
        <p:txBody>
          <a:bodyPr anchor="ctr"/>
          <a:lstStyle/>
          <a:p>
            <a:pPr eaLnBrk="1" hangingPunct="1"/>
            <a:r>
              <a:rPr lang="en-US" altLang="en-US">
                <a:cs typeface="Times New Roman" panose="02020603050405020304" pitchFamily="18" charset="0"/>
              </a:rPr>
              <a:t>Intagible Assets or Shareholder Value Expectation?</a:t>
            </a:r>
          </a:p>
        </p:txBody>
      </p:sp>
      <p:grpSp>
        <p:nvGrpSpPr>
          <p:cNvPr id="232451" name="Group 3">
            <a:extLst>
              <a:ext uri="{FF2B5EF4-FFF2-40B4-BE49-F238E27FC236}">
                <a16:creationId xmlns:a16="http://schemas.microsoft.com/office/drawing/2014/main" id="{B6FECC8D-E54F-4869-BBE7-D47B69873C24}"/>
              </a:ext>
            </a:extLst>
          </p:cNvPr>
          <p:cNvGrpSpPr>
            <a:grpSpLocks/>
          </p:cNvGrpSpPr>
          <p:nvPr/>
        </p:nvGrpSpPr>
        <p:grpSpPr bwMode="auto">
          <a:xfrm>
            <a:off x="441325" y="1209675"/>
            <a:ext cx="5095875" cy="4838700"/>
            <a:chOff x="166" y="665"/>
            <a:chExt cx="3210" cy="3048"/>
          </a:xfrm>
        </p:grpSpPr>
        <p:grpSp>
          <p:nvGrpSpPr>
            <p:cNvPr id="33841" name="Group 4">
              <a:extLst>
                <a:ext uri="{FF2B5EF4-FFF2-40B4-BE49-F238E27FC236}">
                  <a16:creationId xmlns:a16="http://schemas.microsoft.com/office/drawing/2014/main" id="{54455B6A-5042-4885-BC2D-170B4C816718}"/>
                </a:ext>
              </a:extLst>
            </p:cNvPr>
            <p:cNvGrpSpPr>
              <a:grpSpLocks/>
            </p:cNvGrpSpPr>
            <p:nvPr/>
          </p:nvGrpSpPr>
          <p:grpSpPr bwMode="auto">
            <a:xfrm>
              <a:off x="539" y="1024"/>
              <a:ext cx="2396" cy="2307"/>
              <a:chOff x="1536" y="1045"/>
              <a:chExt cx="2396" cy="2307"/>
            </a:xfrm>
          </p:grpSpPr>
          <p:sp>
            <p:nvSpPr>
              <p:cNvPr id="33954" name="Line 5">
                <a:extLst>
                  <a:ext uri="{FF2B5EF4-FFF2-40B4-BE49-F238E27FC236}">
                    <a16:creationId xmlns:a16="http://schemas.microsoft.com/office/drawing/2014/main" id="{4DC2D04F-C601-4F04-836A-4EEDFAF2E4E1}"/>
                  </a:ext>
                </a:extLst>
              </p:cNvPr>
              <p:cNvSpPr>
                <a:spLocks noChangeShapeType="1"/>
              </p:cNvSpPr>
              <p:nvPr/>
            </p:nvSpPr>
            <p:spPr bwMode="auto">
              <a:xfrm>
                <a:off x="1536" y="1045"/>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5" name="Line 6">
                <a:extLst>
                  <a:ext uri="{FF2B5EF4-FFF2-40B4-BE49-F238E27FC236}">
                    <a16:creationId xmlns:a16="http://schemas.microsoft.com/office/drawing/2014/main" id="{0BE54665-400B-4889-8FAC-50FA769F765D}"/>
                  </a:ext>
                </a:extLst>
              </p:cNvPr>
              <p:cNvSpPr>
                <a:spLocks noChangeShapeType="1"/>
              </p:cNvSpPr>
              <p:nvPr/>
            </p:nvSpPr>
            <p:spPr bwMode="auto">
              <a:xfrm>
                <a:off x="1536" y="1187"/>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6" name="Line 7">
                <a:extLst>
                  <a:ext uri="{FF2B5EF4-FFF2-40B4-BE49-F238E27FC236}">
                    <a16:creationId xmlns:a16="http://schemas.microsoft.com/office/drawing/2014/main" id="{7985A3C1-11E5-4EE2-9507-63DA84A2D772}"/>
                  </a:ext>
                </a:extLst>
              </p:cNvPr>
              <p:cNvSpPr>
                <a:spLocks noChangeShapeType="1"/>
              </p:cNvSpPr>
              <p:nvPr/>
            </p:nvSpPr>
            <p:spPr bwMode="auto">
              <a:xfrm>
                <a:off x="1536" y="1327"/>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7" name="Line 8">
                <a:extLst>
                  <a:ext uri="{FF2B5EF4-FFF2-40B4-BE49-F238E27FC236}">
                    <a16:creationId xmlns:a16="http://schemas.microsoft.com/office/drawing/2014/main" id="{B6D24012-D774-42A6-888F-0A8982AD4C8A}"/>
                  </a:ext>
                </a:extLst>
              </p:cNvPr>
              <p:cNvSpPr>
                <a:spLocks noChangeShapeType="1"/>
              </p:cNvSpPr>
              <p:nvPr/>
            </p:nvSpPr>
            <p:spPr bwMode="auto">
              <a:xfrm>
                <a:off x="1536" y="1468"/>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8" name="Line 9">
                <a:extLst>
                  <a:ext uri="{FF2B5EF4-FFF2-40B4-BE49-F238E27FC236}">
                    <a16:creationId xmlns:a16="http://schemas.microsoft.com/office/drawing/2014/main" id="{3685FEAB-E779-4051-8C86-02E35B6F92BA}"/>
                  </a:ext>
                </a:extLst>
              </p:cNvPr>
              <p:cNvSpPr>
                <a:spLocks noChangeShapeType="1"/>
              </p:cNvSpPr>
              <p:nvPr/>
            </p:nvSpPr>
            <p:spPr bwMode="auto">
              <a:xfrm>
                <a:off x="1536" y="1608"/>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9" name="Line 10">
                <a:extLst>
                  <a:ext uri="{FF2B5EF4-FFF2-40B4-BE49-F238E27FC236}">
                    <a16:creationId xmlns:a16="http://schemas.microsoft.com/office/drawing/2014/main" id="{34BF67B5-20DE-44C9-A69A-BF00471BFE12}"/>
                  </a:ext>
                </a:extLst>
              </p:cNvPr>
              <p:cNvSpPr>
                <a:spLocks noChangeShapeType="1"/>
              </p:cNvSpPr>
              <p:nvPr/>
            </p:nvSpPr>
            <p:spPr bwMode="auto">
              <a:xfrm>
                <a:off x="1536" y="1750"/>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0" name="Line 11">
                <a:extLst>
                  <a:ext uri="{FF2B5EF4-FFF2-40B4-BE49-F238E27FC236}">
                    <a16:creationId xmlns:a16="http://schemas.microsoft.com/office/drawing/2014/main" id="{CF5B4BFD-C474-4BFC-923B-2AD5A6836E23}"/>
                  </a:ext>
                </a:extLst>
              </p:cNvPr>
              <p:cNvSpPr>
                <a:spLocks noChangeShapeType="1"/>
              </p:cNvSpPr>
              <p:nvPr/>
            </p:nvSpPr>
            <p:spPr bwMode="auto">
              <a:xfrm>
                <a:off x="1536" y="1891"/>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1" name="Line 12">
                <a:extLst>
                  <a:ext uri="{FF2B5EF4-FFF2-40B4-BE49-F238E27FC236}">
                    <a16:creationId xmlns:a16="http://schemas.microsoft.com/office/drawing/2014/main" id="{2EC2C709-4B4C-4679-9453-11D885F82A2D}"/>
                  </a:ext>
                </a:extLst>
              </p:cNvPr>
              <p:cNvSpPr>
                <a:spLocks noChangeShapeType="1"/>
              </p:cNvSpPr>
              <p:nvPr/>
            </p:nvSpPr>
            <p:spPr bwMode="auto">
              <a:xfrm>
                <a:off x="1536" y="2031"/>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2" name="Line 13">
                <a:extLst>
                  <a:ext uri="{FF2B5EF4-FFF2-40B4-BE49-F238E27FC236}">
                    <a16:creationId xmlns:a16="http://schemas.microsoft.com/office/drawing/2014/main" id="{3313B59E-33CA-4B1A-83B7-A5BDB4A40A83}"/>
                  </a:ext>
                </a:extLst>
              </p:cNvPr>
              <p:cNvSpPr>
                <a:spLocks noChangeShapeType="1"/>
              </p:cNvSpPr>
              <p:nvPr/>
            </p:nvSpPr>
            <p:spPr bwMode="auto">
              <a:xfrm>
                <a:off x="1536" y="2173"/>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3" name="Line 14">
                <a:extLst>
                  <a:ext uri="{FF2B5EF4-FFF2-40B4-BE49-F238E27FC236}">
                    <a16:creationId xmlns:a16="http://schemas.microsoft.com/office/drawing/2014/main" id="{FF381AF2-2B8C-4BD0-A1AB-02D7127A5070}"/>
                  </a:ext>
                </a:extLst>
              </p:cNvPr>
              <p:cNvSpPr>
                <a:spLocks noChangeShapeType="1"/>
              </p:cNvSpPr>
              <p:nvPr/>
            </p:nvSpPr>
            <p:spPr bwMode="auto">
              <a:xfrm>
                <a:off x="1536" y="2312"/>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4" name="Line 15">
                <a:extLst>
                  <a:ext uri="{FF2B5EF4-FFF2-40B4-BE49-F238E27FC236}">
                    <a16:creationId xmlns:a16="http://schemas.microsoft.com/office/drawing/2014/main" id="{3A0152FE-B1A5-4B7C-9EC1-40C01384729C}"/>
                  </a:ext>
                </a:extLst>
              </p:cNvPr>
              <p:cNvSpPr>
                <a:spLocks noChangeShapeType="1"/>
              </p:cNvSpPr>
              <p:nvPr/>
            </p:nvSpPr>
            <p:spPr bwMode="auto">
              <a:xfrm>
                <a:off x="1536" y="2454"/>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5" name="Line 16">
                <a:extLst>
                  <a:ext uri="{FF2B5EF4-FFF2-40B4-BE49-F238E27FC236}">
                    <a16:creationId xmlns:a16="http://schemas.microsoft.com/office/drawing/2014/main" id="{6AF193CE-2003-441D-94CA-D44F7DB0E53F}"/>
                  </a:ext>
                </a:extLst>
              </p:cNvPr>
              <p:cNvSpPr>
                <a:spLocks noChangeShapeType="1"/>
              </p:cNvSpPr>
              <p:nvPr/>
            </p:nvSpPr>
            <p:spPr bwMode="auto">
              <a:xfrm>
                <a:off x="1536" y="2596"/>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6" name="Line 17">
                <a:extLst>
                  <a:ext uri="{FF2B5EF4-FFF2-40B4-BE49-F238E27FC236}">
                    <a16:creationId xmlns:a16="http://schemas.microsoft.com/office/drawing/2014/main" id="{3267F9BE-044A-4E6A-949C-311412C7918E}"/>
                  </a:ext>
                </a:extLst>
              </p:cNvPr>
              <p:cNvSpPr>
                <a:spLocks noChangeShapeType="1"/>
              </p:cNvSpPr>
              <p:nvPr/>
            </p:nvSpPr>
            <p:spPr bwMode="auto">
              <a:xfrm>
                <a:off x="1536" y="2735"/>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7" name="Line 18">
                <a:extLst>
                  <a:ext uri="{FF2B5EF4-FFF2-40B4-BE49-F238E27FC236}">
                    <a16:creationId xmlns:a16="http://schemas.microsoft.com/office/drawing/2014/main" id="{60D2F5AF-150C-44DC-90D0-BC0CF350374E}"/>
                  </a:ext>
                </a:extLst>
              </p:cNvPr>
              <p:cNvSpPr>
                <a:spLocks noChangeShapeType="1"/>
              </p:cNvSpPr>
              <p:nvPr/>
            </p:nvSpPr>
            <p:spPr bwMode="auto">
              <a:xfrm>
                <a:off x="1536" y="2877"/>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8" name="Line 19">
                <a:extLst>
                  <a:ext uri="{FF2B5EF4-FFF2-40B4-BE49-F238E27FC236}">
                    <a16:creationId xmlns:a16="http://schemas.microsoft.com/office/drawing/2014/main" id="{E5A77E80-F191-4E0F-8CDC-4258EE3340C9}"/>
                  </a:ext>
                </a:extLst>
              </p:cNvPr>
              <p:cNvSpPr>
                <a:spLocks noChangeShapeType="1"/>
              </p:cNvSpPr>
              <p:nvPr/>
            </p:nvSpPr>
            <p:spPr bwMode="auto">
              <a:xfrm>
                <a:off x="1536" y="3018"/>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69" name="Line 20">
                <a:extLst>
                  <a:ext uri="{FF2B5EF4-FFF2-40B4-BE49-F238E27FC236}">
                    <a16:creationId xmlns:a16="http://schemas.microsoft.com/office/drawing/2014/main" id="{0C33ED28-192D-449D-9B41-4EB5B9248D9A}"/>
                  </a:ext>
                </a:extLst>
              </p:cNvPr>
              <p:cNvSpPr>
                <a:spLocks noChangeShapeType="1"/>
              </p:cNvSpPr>
              <p:nvPr/>
            </p:nvSpPr>
            <p:spPr bwMode="auto">
              <a:xfrm>
                <a:off x="1536" y="3158"/>
                <a:ext cx="23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970" name="Group 21">
                <a:extLst>
                  <a:ext uri="{FF2B5EF4-FFF2-40B4-BE49-F238E27FC236}">
                    <a16:creationId xmlns:a16="http://schemas.microsoft.com/office/drawing/2014/main" id="{97AFDA6D-1C10-4E67-933A-3BF968C6C29D}"/>
                  </a:ext>
                </a:extLst>
              </p:cNvPr>
              <p:cNvGrpSpPr>
                <a:grpSpLocks/>
              </p:cNvGrpSpPr>
              <p:nvPr/>
            </p:nvGrpSpPr>
            <p:grpSpPr bwMode="auto">
              <a:xfrm>
                <a:off x="1536" y="3249"/>
                <a:ext cx="2396" cy="103"/>
                <a:chOff x="1536" y="3249"/>
                <a:chExt cx="2396" cy="103"/>
              </a:xfrm>
            </p:grpSpPr>
            <p:sp>
              <p:nvSpPr>
                <p:cNvPr id="33971" name="Line 22">
                  <a:extLst>
                    <a:ext uri="{FF2B5EF4-FFF2-40B4-BE49-F238E27FC236}">
                      <a16:creationId xmlns:a16="http://schemas.microsoft.com/office/drawing/2014/main" id="{E0410825-E758-485B-8F17-A85CCA57FFA5}"/>
                    </a:ext>
                  </a:extLst>
                </p:cNvPr>
                <p:cNvSpPr>
                  <a:spLocks noChangeShapeType="1"/>
                </p:cNvSpPr>
                <p:nvPr/>
              </p:nvSpPr>
              <p:spPr bwMode="auto">
                <a:xfrm>
                  <a:off x="1536" y="3300"/>
                  <a:ext cx="2294" cy="1"/>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72" name="Freeform 23">
                  <a:extLst>
                    <a:ext uri="{FF2B5EF4-FFF2-40B4-BE49-F238E27FC236}">
                      <a16:creationId xmlns:a16="http://schemas.microsoft.com/office/drawing/2014/main" id="{8AD23EF8-9E9F-44BE-AA71-5BDC6D784AD9}"/>
                    </a:ext>
                  </a:extLst>
                </p:cNvPr>
                <p:cNvSpPr>
                  <a:spLocks/>
                </p:cNvSpPr>
                <p:nvPr/>
              </p:nvSpPr>
              <p:spPr bwMode="auto">
                <a:xfrm>
                  <a:off x="3827" y="3249"/>
                  <a:ext cx="105" cy="103"/>
                </a:xfrm>
                <a:custGeom>
                  <a:avLst/>
                  <a:gdLst>
                    <a:gd name="T0" fmla="*/ 0 w 105"/>
                    <a:gd name="T1" fmla="*/ 103 h 103"/>
                    <a:gd name="T2" fmla="*/ 105 w 105"/>
                    <a:gd name="T3" fmla="*/ 52 h 103"/>
                    <a:gd name="T4" fmla="*/ 0 w 105"/>
                    <a:gd name="T5" fmla="*/ 0 h 103"/>
                    <a:gd name="T6" fmla="*/ 0 w 105"/>
                    <a:gd name="T7" fmla="*/ 103 h 10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 h="103">
                      <a:moveTo>
                        <a:pt x="0" y="103"/>
                      </a:moveTo>
                      <a:lnTo>
                        <a:pt x="105" y="52"/>
                      </a:lnTo>
                      <a:lnTo>
                        <a:pt x="0" y="0"/>
                      </a:lnTo>
                      <a:lnTo>
                        <a:pt x="0" y="103"/>
                      </a:lnTo>
                      <a:close/>
                    </a:path>
                  </a:pathLst>
                </a:custGeom>
                <a:solidFill>
                  <a:srgbClr val="000000"/>
                </a:solidFill>
                <a:ln w="9525">
                  <a:solidFill>
                    <a:schemeClr val="tx2"/>
                  </a:solidFill>
                  <a:round/>
                  <a:headEnd/>
                  <a:tailEnd/>
                </a:ln>
              </p:spPr>
              <p:txBody>
                <a:bodyPr/>
                <a:lstStyle/>
                <a:p>
                  <a:endParaRPr lang="de-CH"/>
                </a:p>
              </p:txBody>
            </p:sp>
          </p:grpSp>
        </p:grpSp>
        <p:grpSp>
          <p:nvGrpSpPr>
            <p:cNvPr id="33842" name="Group 24">
              <a:extLst>
                <a:ext uri="{FF2B5EF4-FFF2-40B4-BE49-F238E27FC236}">
                  <a16:creationId xmlns:a16="http://schemas.microsoft.com/office/drawing/2014/main" id="{2DB58DDD-CFBC-4603-BF9E-753FF1B84652}"/>
                </a:ext>
              </a:extLst>
            </p:cNvPr>
            <p:cNvGrpSpPr>
              <a:grpSpLocks/>
            </p:cNvGrpSpPr>
            <p:nvPr/>
          </p:nvGrpSpPr>
          <p:grpSpPr bwMode="auto">
            <a:xfrm>
              <a:off x="486" y="892"/>
              <a:ext cx="2304" cy="2395"/>
              <a:chOff x="1495" y="913"/>
              <a:chExt cx="2304" cy="2395"/>
            </a:xfrm>
          </p:grpSpPr>
          <p:sp>
            <p:nvSpPr>
              <p:cNvPr id="33935" name="Line 25">
                <a:extLst>
                  <a:ext uri="{FF2B5EF4-FFF2-40B4-BE49-F238E27FC236}">
                    <a16:creationId xmlns:a16="http://schemas.microsoft.com/office/drawing/2014/main" id="{E838709D-F5DA-4B65-A859-131684CA0D20}"/>
                  </a:ext>
                </a:extLst>
              </p:cNvPr>
              <p:cNvSpPr>
                <a:spLocks noChangeShapeType="1"/>
              </p:cNvSpPr>
              <p:nvPr/>
            </p:nvSpPr>
            <p:spPr bwMode="auto">
              <a:xfrm flipV="1">
                <a:off x="3798"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36" name="Line 26">
                <a:extLst>
                  <a:ext uri="{FF2B5EF4-FFF2-40B4-BE49-F238E27FC236}">
                    <a16:creationId xmlns:a16="http://schemas.microsoft.com/office/drawing/2014/main" id="{8CE4ACE2-6E77-4F10-ADA6-1247A67A6660}"/>
                  </a:ext>
                </a:extLst>
              </p:cNvPr>
              <p:cNvSpPr>
                <a:spLocks noChangeShapeType="1"/>
              </p:cNvSpPr>
              <p:nvPr/>
            </p:nvSpPr>
            <p:spPr bwMode="auto">
              <a:xfrm flipV="1">
                <a:off x="3658"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37" name="Line 27">
                <a:extLst>
                  <a:ext uri="{FF2B5EF4-FFF2-40B4-BE49-F238E27FC236}">
                    <a16:creationId xmlns:a16="http://schemas.microsoft.com/office/drawing/2014/main" id="{B8DE76D3-C582-4EDF-961C-A7E47A534852}"/>
                  </a:ext>
                </a:extLst>
              </p:cNvPr>
              <p:cNvSpPr>
                <a:spLocks noChangeShapeType="1"/>
              </p:cNvSpPr>
              <p:nvPr/>
            </p:nvSpPr>
            <p:spPr bwMode="auto">
              <a:xfrm flipV="1">
                <a:off x="3517"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38" name="Line 28">
                <a:extLst>
                  <a:ext uri="{FF2B5EF4-FFF2-40B4-BE49-F238E27FC236}">
                    <a16:creationId xmlns:a16="http://schemas.microsoft.com/office/drawing/2014/main" id="{2C527E74-609A-40E3-B9A4-99D2A9C9410D}"/>
                  </a:ext>
                </a:extLst>
              </p:cNvPr>
              <p:cNvSpPr>
                <a:spLocks noChangeShapeType="1"/>
              </p:cNvSpPr>
              <p:nvPr/>
            </p:nvSpPr>
            <p:spPr bwMode="auto">
              <a:xfrm flipV="1">
                <a:off x="3377"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39" name="Line 29">
                <a:extLst>
                  <a:ext uri="{FF2B5EF4-FFF2-40B4-BE49-F238E27FC236}">
                    <a16:creationId xmlns:a16="http://schemas.microsoft.com/office/drawing/2014/main" id="{1E330D7C-3FE8-468B-9D89-ECE9E576B42C}"/>
                  </a:ext>
                </a:extLst>
              </p:cNvPr>
              <p:cNvSpPr>
                <a:spLocks noChangeShapeType="1"/>
              </p:cNvSpPr>
              <p:nvPr/>
            </p:nvSpPr>
            <p:spPr bwMode="auto">
              <a:xfrm flipV="1">
                <a:off x="3236"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0" name="Line 30">
                <a:extLst>
                  <a:ext uri="{FF2B5EF4-FFF2-40B4-BE49-F238E27FC236}">
                    <a16:creationId xmlns:a16="http://schemas.microsoft.com/office/drawing/2014/main" id="{B7C42A5E-99DB-4F90-B301-221FECC54BF6}"/>
                  </a:ext>
                </a:extLst>
              </p:cNvPr>
              <p:cNvSpPr>
                <a:spLocks noChangeShapeType="1"/>
              </p:cNvSpPr>
              <p:nvPr/>
            </p:nvSpPr>
            <p:spPr bwMode="auto">
              <a:xfrm flipV="1">
                <a:off x="3096"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1" name="Line 31">
                <a:extLst>
                  <a:ext uri="{FF2B5EF4-FFF2-40B4-BE49-F238E27FC236}">
                    <a16:creationId xmlns:a16="http://schemas.microsoft.com/office/drawing/2014/main" id="{0AC9B67D-EA8C-41B8-9828-41945A006702}"/>
                  </a:ext>
                </a:extLst>
              </p:cNvPr>
              <p:cNvSpPr>
                <a:spLocks noChangeShapeType="1"/>
              </p:cNvSpPr>
              <p:nvPr/>
            </p:nvSpPr>
            <p:spPr bwMode="auto">
              <a:xfrm flipV="1">
                <a:off x="2954"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2" name="Line 32">
                <a:extLst>
                  <a:ext uri="{FF2B5EF4-FFF2-40B4-BE49-F238E27FC236}">
                    <a16:creationId xmlns:a16="http://schemas.microsoft.com/office/drawing/2014/main" id="{0413FE9F-F615-4EBC-B814-07F62D0B51D0}"/>
                  </a:ext>
                </a:extLst>
              </p:cNvPr>
              <p:cNvSpPr>
                <a:spLocks noChangeShapeType="1"/>
              </p:cNvSpPr>
              <p:nvPr/>
            </p:nvSpPr>
            <p:spPr bwMode="auto">
              <a:xfrm flipV="1">
                <a:off x="2813"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3" name="Line 33">
                <a:extLst>
                  <a:ext uri="{FF2B5EF4-FFF2-40B4-BE49-F238E27FC236}">
                    <a16:creationId xmlns:a16="http://schemas.microsoft.com/office/drawing/2014/main" id="{D7524AD3-A39E-4FDF-84B1-28E731D1D161}"/>
                  </a:ext>
                </a:extLst>
              </p:cNvPr>
              <p:cNvSpPr>
                <a:spLocks noChangeShapeType="1"/>
              </p:cNvSpPr>
              <p:nvPr/>
            </p:nvSpPr>
            <p:spPr bwMode="auto">
              <a:xfrm flipV="1">
                <a:off x="2673"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4" name="Line 34">
                <a:extLst>
                  <a:ext uri="{FF2B5EF4-FFF2-40B4-BE49-F238E27FC236}">
                    <a16:creationId xmlns:a16="http://schemas.microsoft.com/office/drawing/2014/main" id="{16713900-D493-4FA9-978F-BF0A08AAA42B}"/>
                  </a:ext>
                </a:extLst>
              </p:cNvPr>
              <p:cNvSpPr>
                <a:spLocks noChangeShapeType="1"/>
              </p:cNvSpPr>
              <p:nvPr/>
            </p:nvSpPr>
            <p:spPr bwMode="auto">
              <a:xfrm flipV="1">
                <a:off x="2531"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5" name="Line 35">
                <a:extLst>
                  <a:ext uri="{FF2B5EF4-FFF2-40B4-BE49-F238E27FC236}">
                    <a16:creationId xmlns:a16="http://schemas.microsoft.com/office/drawing/2014/main" id="{748A12B2-C82F-4876-8BD6-90AF91CF56E8}"/>
                  </a:ext>
                </a:extLst>
              </p:cNvPr>
              <p:cNvSpPr>
                <a:spLocks noChangeShapeType="1"/>
              </p:cNvSpPr>
              <p:nvPr/>
            </p:nvSpPr>
            <p:spPr bwMode="auto">
              <a:xfrm flipV="1">
                <a:off x="2390"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6" name="Line 36">
                <a:extLst>
                  <a:ext uri="{FF2B5EF4-FFF2-40B4-BE49-F238E27FC236}">
                    <a16:creationId xmlns:a16="http://schemas.microsoft.com/office/drawing/2014/main" id="{0B7E3EB9-8B18-4F60-BDC7-E075C63534C2}"/>
                  </a:ext>
                </a:extLst>
              </p:cNvPr>
              <p:cNvSpPr>
                <a:spLocks noChangeShapeType="1"/>
              </p:cNvSpPr>
              <p:nvPr/>
            </p:nvSpPr>
            <p:spPr bwMode="auto">
              <a:xfrm flipV="1">
                <a:off x="2248"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7" name="Line 37">
                <a:extLst>
                  <a:ext uri="{FF2B5EF4-FFF2-40B4-BE49-F238E27FC236}">
                    <a16:creationId xmlns:a16="http://schemas.microsoft.com/office/drawing/2014/main" id="{A68FB561-FF71-4857-8B6C-A97232ED570C}"/>
                  </a:ext>
                </a:extLst>
              </p:cNvPr>
              <p:cNvSpPr>
                <a:spLocks noChangeShapeType="1"/>
              </p:cNvSpPr>
              <p:nvPr/>
            </p:nvSpPr>
            <p:spPr bwMode="auto">
              <a:xfrm flipV="1">
                <a:off x="2108"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8" name="Line 38">
                <a:extLst>
                  <a:ext uri="{FF2B5EF4-FFF2-40B4-BE49-F238E27FC236}">
                    <a16:creationId xmlns:a16="http://schemas.microsoft.com/office/drawing/2014/main" id="{3EE7EA22-0A55-49E5-9528-41FB39756F4A}"/>
                  </a:ext>
                </a:extLst>
              </p:cNvPr>
              <p:cNvSpPr>
                <a:spLocks noChangeShapeType="1"/>
              </p:cNvSpPr>
              <p:nvPr/>
            </p:nvSpPr>
            <p:spPr bwMode="auto">
              <a:xfrm flipV="1">
                <a:off x="1967"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49" name="Line 39">
                <a:extLst>
                  <a:ext uri="{FF2B5EF4-FFF2-40B4-BE49-F238E27FC236}">
                    <a16:creationId xmlns:a16="http://schemas.microsoft.com/office/drawing/2014/main" id="{87C48B52-9D9D-4411-8893-B5FB9406A4FE}"/>
                  </a:ext>
                </a:extLst>
              </p:cNvPr>
              <p:cNvSpPr>
                <a:spLocks noChangeShapeType="1"/>
              </p:cNvSpPr>
              <p:nvPr/>
            </p:nvSpPr>
            <p:spPr bwMode="auto">
              <a:xfrm flipV="1">
                <a:off x="1827"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0" name="Line 40">
                <a:extLst>
                  <a:ext uri="{FF2B5EF4-FFF2-40B4-BE49-F238E27FC236}">
                    <a16:creationId xmlns:a16="http://schemas.microsoft.com/office/drawing/2014/main" id="{57C4A29F-33FD-401B-9F2B-DC96816D9B23}"/>
                  </a:ext>
                </a:extLst>
              </p:cNvPr>
              <p:cNvSpPr>
                <a:spLocks noChangeShapeType="1"/>
              </p:cNvSpPr>
              <p:nvPr/>
            </p:nvSpPr>
            <p:spPr bwMode="auto">
              <a:xfrm flipV="1">
                <a:off x="1685" y="913"/>
                <a:ext cx="1" cy="23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951" name="Group 41">
                <a:extLst>
                  <a:ext uri="{FF2B5EF4-FFF2-40B4-BE49-F238E27FC236}">
                    <a16:creationId xmlns:a16="http://schemas.microsoft.com/office/drawing/2014/main" id="{3397519B-BA11-4A09-A800-0DC3E911F802}"/>
                  </a:ext>
                </a:extLst>
              </p:cNvPr>
              <p:cNvGrpSpPr>
                <a:grpSpLocks/>
              </p:cNvGrpSpPr>
              <p:nvPr/>
            </p:nvGrpSpPr>
            <p:grpSpPr bwMode="auto">
              <a:xfrm>
                <a:off x="1495" y="913"/>
                <a:ext cx="103" cy="2395"/>
                <a:chOff x="1495" y="913"/>
                <a:chExt cx="103" cy="2395"/>
              </a:xfrm>
            </p:grpSpPr>
            <p:sp>
              <p:nvSpPr>
                <p:cNvPr id="33952" name="Line 42">
                  <a:extLst>
                    <a:ext uri="{FF2B5EF4-FFF2-40B4-BE49-F238E27FC236}">
                      <a16:creationId xmlns:a16="http://schemas.microsoft.com/office/drawing/2014/main" id="{939473E6-362C-41E1-A66C-8A30DBC6AAAC}"/>
                    </a:ext>
                  </a:extLst>
                </p:cNvPr>
                <p:cNvSpPr>
                  <a:spLocks noChangeShapeType="1"/>
                </p:cNvSpPr>
                <p:nvPr/>
              </p:nvSpPr>
              <p:spPr bwMode="auto">
                <a:xfrm flipV="1">
                  <a:off x="1545" y="1013"/>
                  <a:ext cx="1" cy="2295"/>
                </a:xfrm>
                <a:prstGeom prst="line">
                  <a:avLst/>
                </a:prstGeom>
                <a:noFill/>
                <a:ln w="4763">
                  <a:solidFill>
                    <a:schemeClr val="tx2"/>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953" name="Freeform 43">
                  <a:extLst>
                    <a:ext uri="{FF2B5EF4-FFF2-40B4-BE49-F238E27FC236}">
                      <a16:creationId xmlns:a16="http://schemas.microsoft.com/office/drawing/2014/main" id="{9DB8ACB3-101F-4E42-813E-25BED8A67B90}"/>
                    </a:ext>
                  </a:extLst>
                </p:cNvPr>
                <p:cNvSpPr>
                  <a:spLocks/>
                </p:cNvSpPr>
                <p:nvPr/>
              </p:nvSpPr>
              <p:spPr bwMode="auto">
                <a:xfrm>
                  <a:off x="1495" y="913"/>
                  <a:ext cx="103" cy="105"/>
                </a:xfrm>
                <a:custGeom>
                  <a:avLst/>
                  <a:gdLst>
                    <a:gd name="T0" fmla="*/ 103 w 103"/>
                    <a:gd name="T1" fmla="*/ 105 h 105"/>
                    <a:gd name="T2" fmla="*/ 52 w 103"/>
                    <a:gd name="T3" fmla="*/ 0 h 105"/>
                    <a:gd name="T4" fmla="*/ 0 w 103"/>
                    <a:gd name="T5" fmla="*/ 105 h 105"/>
                    <a:gd name="T6" fmla="*/ 103 w 103"/>
                    <a:gd name="T7" fmla="*/ 105 h 1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3" h="105">
                      <a:moveTo>
                        <a:pt x="103" y="105"/>
                      </a:moveTo>
                      <a:lnTo>
                        <a:pt x="52" y="0"/>
                      </a:lnTo>
                      <a:lnTo>
                        <a:pt x="0" y="105"/>
                      </a:lnTo>
                      <a:lnTo>
                        <a:pt x="103" y="105"/>
                      </a:lnTo>
                      <a:close/>
                    </a:path>
                  </a:pathLst>
                </a:custGeom>
                <a:solidFill>
                  <a:srgbClr val="000000"/>
                </a:solidFill>
                <a:ln w="9525">
                  <a:solidFill>
                    <a:schemeClr val="tx2"/>
                  </a:solidFill>
                  <a:round/>
                  <a:headEnd/>
                  <a:tailEnd/>
                </a:ln>
              </p:spPr>
              <p:txBody>
                <a:bodyPr/>
                <a:lstStyle/>
                <a:p>
                  <a:endParaRPr lang="de-CH"/>
                </a:p>
              </p:txBody>
            </p:sp>
          </p:grpSp>
        </p:grpSp>
        <p:sp>
          <p:nvSpPr>
            <p:cNvPr id="33843" name="Rectangle 44">
              <a:extLst>
                <a:ext uri="{FF2B5EF4-FFF2-40B4-BE49-F238E27FC236}">
                  <a16:creationId xmlns:a16="http://schemas.microsoft.com/office/drawing/2014/main" id="{B3B75737-2D6E-4B28-8292-18A035739DD3}"/>
                </a:ext>
              </a:extLst>
            </p:cNvPr>
            <p:cNvSpPr>
              <a:spLocks noChangeArrowheads="1"/>
            </p:cNvSpPr>
            <p:nvPr/>
          </p:nvSpPr>
          <p:spPr bwMode="auto">
            <a:xfrm>
              <a:off x="540" y="3323"/>
              <a:ext cx="2373"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44" name="Rectangle 45">
              <a:extLst>
                <a:ext uri="{FF2B5EF4-FFF2-40B4-BE49-F238E27FC236}">
                  <a16:creationId xmlns:a16="http://schemas.microsoft.com/office/drawing/2014/main" id="{41E69B3F-76C1-46B1-A358-A90DB69DDBF8}"/>
                </a:ext>
              </a:extLst>
            </p:cNvPr>
            <p:cNvSpPr>
              <a:spLocks noChangeArrowheads="1"/>
            </p:cNvSpPr>
            <p:nvPr/>
          </p:nvSpPr>
          <p:spPr bwMode="auto">
            <a:xfrm>
              <a:off x="540"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45" name="Rectangle 46">
              <a:extLst>
                <a:ext uri="{FF2B5EF4-FFF2-40B4-BE49-F238E27FC236}">
                  <a16:creationId xmlns:a16="http://schemas.microsoft.com/office/drawing/2014/main" id="{219C1D63-CDF2-457E-AFAB-D86F70A537F2}"/>
                </a:ext>
              </a:extLst>
            </p:cNvPr>
            <p:cNvSpPr>
              <a:spLocks noChangeArrowheads="1"/>
            </p:cNvSpPr>
            <p:nvPr/>
          </p:nvSpPr>
          <p:spPr bwMode="auto">
            <a:xfrm>
              <a:off x="665" y="3323"/>
              <a:ext cx="3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a:t>
              </a:r>
              <a:endParaRPr lang="en-US" altLang="en-US" sz="2400"/>
            </a:p>
          </p:txBody>
        </p:sp>
        <p:sp>
          <p:nvSpPr>
            <p:cNvPr id="33846" name="Rectangle 47">
              <a:extLst>
                <a:ext uri="{FF2B5EF4-FFF2-40B4-BE49-F238E27FC236}">
                  <a16:creationId xmlns:a16="http://schemas.microsoft.com/office/drawing/2014/main" id="{57E261D0-4ECF-4491-939E-AC71A7A6062F}"/>
                </a:ext>
              </a:extLst>
            </p:cNvPr>
            <p:cNvSpPr>
              <a:spLocks noChangeArrowheads="1"/>
            </p:cNvSpPr>
            <p:nvPr/>
          </p:nvSpPr>
          <p:spPr bwMode="auto">
            <a:xfrm>
              <a:off x="699"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47" name="Rectangle 48">
              <a:extLst>
                <a:ext uri="{FF2B5EF4-FFF2-40B4-BE49-F238E27FC236}">
                  <a16:creationId xmlns:a16="http://schemas.microsoft.com/office/drawing/2014/main" id="{B356C829-0B60-4FF2-9B93-21562EBD9E83}"/>
                </a:ext>
              </a:extLst>
            </p:cNvPr>
            <p:cNvSpPr>
              <a:spLocks noChangeArrowheads="1"/>
            </p:cNvSpPr>
            <p:nvPr/>
          </p:nvSpPr>
          <p:spPr bwMode="auto">
            <a:xfrm>
              <a:off x="789"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10</a:t>
              </a:r>
              <a:endParaRPr lang="en-US" altLang="en-US" sz="2400"/>
            </a:p>
          </p:txBody>
        </p:sp>
        <p:sp>
          <p:nvSpPr>
            <p:cNvPr id="33848" name="Rectangle 49">
              <a:extLst>
                <a:ext uri="{FF2B5EF4-FFF2-40B4-BE49-F238E27FC236}">
                  <a16:creationId xmlns:a16="http://schemas.microsoft.com/office/drawing/2014/main" id="{48A0E2F6-BCD2-4937-819B-8452AEFD3E40}"/>
                </a:ext>
              </a:extLst>
            </p:cNvPr>
            <p:cNvSpPr>
              <a:spLocks noChangeArrowheads="1"/>
            </p:cNvSpPr>
            <p:nvPr/>
          </p:nvSpPr>
          <p:spPr bwMode="auto">
            <a:xfrm>
              <a:off x="856"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49" name="Rectangle 50">
              <a:extLst>
                <a:ext uri="{FF2B5EF4-FFF2-40B4-BE49-F238E27FC236}">
                  <a16:creationId xmlns:a16="http://schemas.microsoft.com/office/drawing/2014/main" id="{97279454-666B-42C2-9F4E-25AED7DE4D48}"/>
                </a:ext>
              </a:extLst>
            </p:cNvPr>
            <p:cNvSpPr>
              <a:spLocks noChangeArrowheads="1"/>
            </p:cNvSpPr>
            <p:nvPr/>
          </p:nvSpPr>
          <p:spPr bwMode="auto">
            <a:xfrm>
              <a:off x="931"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15</a:t>
              </a:r>
              <a:endParaRPr lang="en-US" altLang="en-US" sz="2400"/>
            </a:p>
          </p:txBody>
        </p:sp>
        <p:sp>
          <p:nvSpPr>
            <p:cNvPr id="33850" name="Rectangle 51">
              <a:extLst>
                <a:ext uri="{FF2B5EF4-FFF2-40B4-BE49-F238E27FC236}">
                  <a16:creationId xmlns:a16="http://schemas.microsoft.com/office/drawing/2014/main" id="{3FDF3273-AC7C-4E77-BBC7-E70BE8493E3A}"/>
                </a:ext>
              </a:extLst>
            </p:cNvPr>
            <p:cNvSpPr>
              <a:spLocks noChangeArrowheads="1"/>
            </p:cNvSpPr>
            <p:nvPr/>
          </p:nvSpPr>
          <p:spPr bwMode="auto">
            <a:xfrm>
              <a:off x="998"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51" name="Rectangle 52">
              <a:extLst>
                <a:ext uri="{FF2B5EF4-FFF2-40B4-BE49-F238E27FC236}">
                  <a16:creationId xmlns:a16="http://schemas.microsoft.com/office/drawing/2014/main" id="{C4567275-B156-45FD-99FA-896375A64C52}"/>
                </a:ext>
              </a:extLst>
            </p:cNvPr>
            <p:cNvSpPr>
              <a:spLocks noChangeArrowheads="1"/>
            </p:cNvSpPr>
            <p:nvPr/>
          </p:nvSpPr>
          <p:spPr bwMode="auto">
            <a:xfrm>
              <a:off x="1071"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20</a:t>
              </a:r>
              <a:endParaRPr lang="en-US" altLang="en-US" sz="2400"/>
            </a:p>
          </p:txBody>
        </p:sp>
        <p:sp>
          <p:nvSpPr>
            <p:cNvPr id="33852" name="Rectangle 53">
              <a:extLst>
                <a:ext uri="{FF2B5EF4-FFF2-40B4-BE49-F238E27FC236}">
                  <a16:creationId xmlns:a16="http://schemas.microsoft.com/office/drawing/2014/main" id="{F38C9FF8-B712-4775-A185-576BE23AF35F}"/>
                </a:ext>
              </a:extLst>
            </p:cNvPr>
            <p:cNvSpPr>
              <a:spLocks noChangeArrowheads="1"/>
            </p:cNvSpPr>
            <p:nvPr/>
          </p:nvSpPr>
          <p:spPr bwMode="auto">
            <a:xfrm>
              <a:off x="1137"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53" name="Rectangle 54">
              <a:extLst>
                <a:ext uri="{FF2B5EF4-FFF2-40B4-BE49-F238E27FC236}">
                  <a16:creationId xmlns:a16="http://schemas.microsoft.com/office/drawing/2014/main" id="{121B8AE4-B802-40DA-B8B2-5FE835E53D58}"/>
                </a:ext>
              </a:extLst>
            </p:cNvPr>
            <p:cNvSpPr>
              <a:spLocks noChangeArrowheads="1"/>
            </p:cNvSpPr>
            <p:nvPr/>
          </p:nvSpPr>
          <p:spPr bwMode="auto">
            <a:xfrm>
              <a:off x="1212"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25</a:t>
              </a:r>
              <a:endParaRPr lang="en-US" altLang="en-US" sz="2400"/>
            </a:p>
          </p:txBody>
        </p:sp>
        <p:sp>
          <p:nvSpPr>
            <p:cNvPr id="33854" name="Rectangle 55">
              <a:extLst>
                <a:ext uri="{FF2B5EF4-FFF2-40B4-BE49-F238E27FC236}">
                  <a16:creationId xmlns:a16="http://schemas.microsoft.com/office/drawing/2014/main" id="{ADBE9FC5-8EAC-4551-918C-5D4DE22303F2}"/>
                </a:ext>
              </a:extLst>
            </p:cNvPr>
            <p:cNvSpPr>
              <a:spLocks noChangeArrowheads="1"/>
            </p:cNvSpPr>
            <p:nvPr/>
          </p:nvSpPr>
          <p:spPr bwMode="auto">
            <a:xfrm>
              <a:off x="1279"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55" name="Rectangle 56">
              <a:extLst>
                <a:ext uri="{FF2B5EF4-FFF2-40B4-BE49-F238E27FC236}">
                  <a16:creationId xmlns:a16="http://schemas.microsoft.com/office/drawing/2014/main" id="{421C2070-BAEC-4173-9B95-F51C619284D3}"/>
                </a:ext>
              </a:extLst>
            </p:cNvPr>
            <p:cNvSpPr>
              <a:spLocks noChangeArrowheads="1"/>
            </p:cNvSpPr>
            <p:nvPr/>
          </p:nvSpPr>
          <p:spPr bwMode="auto">
            <a:xfrm>
              <a:off x="1352"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30</a:t>
              </a:r>
              <a:endParaRPr lang="en-US" altLang="en-US" sz="2400"/>
            </a:p>
          </p:txBody>
        </p:sp>
        <p:sp>
          <p:nvSpPr>
            <p:cNvPr id="33856" name="Rectangle 57">
              <a:extLst>
                <a:ext uri="{FF2B5EF4-FFF2-40B4-BE49-F238E27FC236}">
                  <a16:creationId xmlns:a16="http://schemas.microsoft.com/office/drawing/2014/main" id="{2A1942A8-FC6D-49B3-AFB9-618DC69E1F94}"/>
                </a:ext>
              </a:extLst>
            </p:cNvPr>
            <p:cNvSpPr>
              <a:spLocks noChangeArrowheads="1"/>
            </p:cNvSpPr>
            <p:nvPr/>
          </p:nvSpPr>
          <p:spPr bwMode="auto">
            <a:xfrm>
              <a:off x="1419"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57" name="Rectangle 58">
              <a:extLst>
                <a:ext uri="{FF2B5EF4-FFF2-40B4-BE49-F238E27FC236}">
                  <a16:creationId xmlns:a16="http://schemas.microsoft.com/office/drawing/2014/main" id="{232E20DA-D888-45F0-86D5-B93B8D043810}"/>
                </a:ext>
              </a:extLst>
            </p:cNvPr>
            <p:cNvSpPr>
              <a:spLocks noChangeArrowheads="1"/>
            </p:cNvSpPr>
            <p:nvPr/>
          </p:nvSpPr>
          <p:spPr bwMode="auto">
            <a:xfrm>
              <a:off x="1494"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35</a:t>
              </a:r>
              <a:endParaRPr lang="en-US" altLang="en-US" sz="2400"/>
            </a:p>
          </p:txBody>
        </p:sp>
        <p:sp>
          <p:nvSpPr>
            <p:cNvPr id="33858" name="Rectangle 59">
              <a:extLst>
                <a:ext uri="{FF2B5EF4-FFF2-40B4-BE49-F238E27FC236}">
                  <a16:creationId xmlns:a16="http://schemas.microsoft.com/office/drawing/2014/main" id="{3B3E8F3B-CF0D-4A06-B79B-383AD0A860E7}"/>
                </a:ext>
              </a:extLst>
            </p:cNvPr>
            <p:cNvSpPr>
              <a:spLocks noChangeArrowheads="1"/>
            </p:cNvSpPr>
            <p:nvPr/>
          </p:nvSpPr>
          <p:spPr bwMode="auto">
            <a:xfrm>
              <a:off x="1560"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59" name="Rectangle 60">
              <a:extLst>
                <a:ext uri="{FF2B5EF4-FFF2-40B4-BE49-F238E27FC236}">
                  <a16:creationId xmlns:a16="http://schemas.microsoft.com/office/drawing/2014/main" id="{96E10469-93F9-4306-AAC7-D21D1E854522}"/>
                </a:ext>
              </a:extLst>
            </p:cNvPr>
            <p:cNvSpPr>
              <a:spLocks noChangeArrowheads="1"/>
            </p:cNvSpPr>
            <p:nvPr/>
          </p:nvSpPr>
          <p:spPr bwMode="auto">
            <a:xfrm>
              <a:off x="1633"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40</a:t>
              </a:r>
              <a:endParaRPr lang="en-US" altLang="en-US" sz="2400"/>
            </a:p>
          </p:txBody>
        </p:sp>
        <p:sp>
          <p:nvSpPr>
            <p:cNvPr id="33860" name="Rectangle 61">
              <a:extLst>
                <a:ext uri="{FF2B5EF4-FFF2-40B4-BE49-F238E27FC236}">
                  <a16:creationId xmlns:a16="http://schemas.microsoft.com/office/drawing/2014/main" id="{C5D82765-90F8-4576-B850-39487C66E0F6}"/>
                </a:ext>
              </a:extLst>
            </p:cNvPr>
            <p:cNvSpPr>
              <a:spLocks noChangeArrowheads="1"/>
            </p:cNvSpPr>
            <p:nvPr/>
          </p:nvSpPr>
          <p:spPr bwMode="auto">
            <a:xfrm>
              <a:off x="1700"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61" name="Rectangle 62">
              <a:extLst>
                <a:ext uri="{FF2B5EF4-FFF2-40B4-BE49-F238E27FC236}">
                  <a16:creationId xmlns:a16="http://schemas.microsoft.com/office/drawing/2014/main" id="{E36132C7-6BA1-4C19-96F3-DCF76EEA5449}"/>
                </a:ext>
              </a:extLst>
            </p:cNvPr>
            <p:cNvSpPr>
              <a:spLocks noChangeArrowheads="1"/>
            </p:cNvSpPr>
            <p:nvPr/>
          </p:nvSpPr>
          <p:spPr bwMode="auto">
            <a:xfrm>
              <a:off x="1775"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45</a:t>
              </a:r>
              <a:endParaRPr lang="en-US" altLang="en-US" sz="2400"/>
            </a:p>
          </p:txBody>
        </p:sp>
        <p:sp>
          <p:nvSpPr>
            <p:cNvPr id="33862" name="Rectangle 63">
              <a:extLst>
                <a:ext uri="{FF2B5EF4-FFF2-40B4-BE49-F238E27FC236}">
                  <a16:creationId xmlns:a16="http://schemas.microsoft.com/office/drawing/2014/main" id="{CAF81528-1AF4-4BA8-BE46-825766447FC2}"/>
                </a:ext>
              </a:extLst>
            </p:cNvPr>
            <p:cNvSpPr>
              <a:spLocks noChangeArrowheads="1"/>
            </p:cNvSpPr>
            <p:nvPr/>
          </p:nvSpPr>
          <p:spPr bwMode="auto">
            <a:xfrm>
              <a:off x="1842"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63" name="Rectangle 64">
              <a:extLst>
                <a:ext uri="{FF2B5EF4-FFF2-40B4-BE49-F238E27FC236}">
                  <a16:creationId xmlns:a16="http://schemas.microsoft.com/office/drawing/2014/main" id="{8018BAEA-AF49-45F6-820B-0E29B066C5C1}"/>
                </a:ext>
              </a:extLst>
            </p:cNvPr>
            <p:cNvSpPr>
              <a:spLocks noChangeArrowheads="1"/>
            </p:cNvSpPr>
            <p:nvPr/>
          </p:nvSpPr>
          <p:spPr bwMode="auto">
            <a:xfrm>
              <a:off x="1915"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50</a:t>
              </a:r>
              <a:endParaRPr lang="en-US" altLang="en-US" sz="2400"/>
            </a:p>
          </p:txBody>
        </p:sp>
        <p:sp>
          <p:nvSpPr>
            <p:cNvPr id="33864" name="Rectangle 65">
              <a:extLst>
                <a:ext uri="{FF2B5EF4-FFF2-40B4-BE49-F238E27FC236}">
                  <a16:creationId xmlns:a16="http://schemas.microsoft.com/office/drawing/2014/main" id="{FA486415-9053-452D-8875-40846CEA4898}"/>
                </a:ext>
              </a:extLst>
            </p:cNvPr>
            <p:cNvSpPr>
              <a:spLocks noChangeArrowheads="1"/>
            </p:cNvSpPr>
            <p:nvPr/>
          </p:nvSpPr>
          <p:spPr bwMode="auto">
            <a:xfrm>
              <a:off x="1982"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65" name="Rectangle 66">
              <a:extLst>
                <a:ext uri="{FF2B5EF4-FFF2-40B4-BE49-F238E27FC236}">
                  <a16:creationId xmlns:a16="http://schemas.microsoft.com/office/drawing/2014/main" id="{B733A337-CE13-44DD-A990-B3CF2916C954}"/>
                </a:ext>
              </a:extLst>
            </p:cNvPr>
            <p:cNvSpPr>
              <a:spLocks noChangeArrowheads="1"/>
            </p:cNvSpPr>
            <p:nvPr/>
          </p:nvSpPr>
          <p:spPr bwMode="auto">
            <a:xfrm>
              <a:off x="2058"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55</a:t>
              </a:r>
              <a:endParaRPr lang="en-US" altLang="en-US" sz="2400"/>
            </a:p>
          </p:txBody>
        </p:sp>
        <p:sp>
          <p:nvSpPr>
            <p:cNvPr id="33866" name="Rectangle 67">
              <a:extLst>
                <a:ext uri="{FF2B5EF4-FFF2-40B4-BE49-F238E27FC236}">
                  <a16:creationId xmlns:a16="http://schemas.microsoft.com/office/drawing/2014/main" id="{77EE3724-FC59-4A53-8DDB-61C6E01D31FC}"/>
                </a:ext>
              </a:extLst>
            </p:cNvPr>
            <p:cNvSpPr>
              <a:spLocks noChangeArrowheads="1"/>
            </p:cNvSpPr>
            <p:nvPr/>
          </p:nvSpPr>
          <p:spPr bwMode="auto">
            <a:xfrm>
              <a:off x="2125"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67" name="Rectangle 68">
              <a:extLst>
                <a:ext uri="{FF2B5EF4-FFF2-40B4-BE49-F238E27FC236}">
                  <a16:creationId xmlns:a16="http://schemas.microsoft.com/office/drawing/2014/main" id="{377DF106-6D98-4622-AF86-6DC9A2AADBA6}"/>
                </a:ext>
              </a:extLst>
            </p:cNvPr>
            <p:cNvSpPr>
              <a:spLocks noChangeArrowheads="1"/>
            </p:cNvSpPr>
            <p:nvPr/>
          </p:nvSpPr>
          <p:spPr bwMode="auto">
            <a:xfrm>
              <a:off x="2196"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60</a:t>
              </a:r>
              <a:endParaRPr lang="en-US" altLang="en-US" sz="2400"/>
            </a:p>
          </p:txBody>
        </p:sp>
        <p:sp>
          <p:nvSpPr>
            <p:cNvPr id="33868" name="Rectangle 69">
              <a:extLst>
                <a:ext uri="{FF2B5EF4-FFF2-40B4-BE49-F238E27FC236}">
                  <a16:creationId xmlns:a16="http://schemas.microsoft.com/office/drawing/2014/main" id="{8CDD1087-1A38-4BFB-AA57-405B39E08D5F}"/>
                </a:ext>
              </a:extLst>
            </p:cNvPr>
            <p:cNvSpPr>
              <a:spLocks noChangeArrowheads="1"/>
            </p:cNvSpPr>
            <p:nvPr/>
          </p:nvSpPr>
          <p:spPr bwMode="auto">
            <a:xfrm>
              <a:off x="2263"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69" name="Rectangle 70">
              <a:extLst>
                <a:ext uri="{FF2B5EF4-FFF2-40B4-BE49-F238E27FC236}">
                  <a16:creationId xmlns:a16="http://schemas.microsoft.com/office/drawing/2014/main" id="{B5701EA5-4BD0-44CE-BB99-C7FC7698B82F}"/>
                </a:ext>
              </a:extLst>
            </p:cNvPr>
            <p:cNvSpPr>
              <a:spLocks noChangeArrowheads="1"/>
            </p:cNvSpPr>
            <p:nvPr/>
          </p:nvSpPr>
          <p:spPr bwMode="auto">
            <a:xfrm>
              <a:off x="2339"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65</a:t>
              </a:r>
              <a:endParaRPr lang="en-US" altLang="en-US" sz="2400"/>
            </a:p>
          </p:txBody>
        </p:sp>
        <p:sp>
          <p:nvSpPr>
            <p:cNvPr id="33870" name="Rectangle 71">
              <a:extLst>
                <a:ext uri="{FF2B5EF4-FFF2-40B4-BE49-F238E27FC236}">
                  <a16:creationId xmlns:a16="http://schemas.microsoft.com/office/drawing/2014/main" id="{A8620097-DC48-4293-8308-4B6589FF104C}"/>
                </a:ext>
              </a:extLst>
            </p:cNvPr>
            <p:cNvSpPr>
              <a:spLocks noChangeArrowheads="1"/>
            </p:cNvSpPr>
            <p:nvPr/>
          </p:nvSpPr>
          <p:spPr bwMode="auto">
            <a:xfrm>
              <a:off x="2406"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71" name="Rectangle 72">
              <a:extLst>
                <a:ext uri="{FF2B5EF4-FFF2-40B4-BE49-F238E27FC236}">
                  <a16:creationId xmlns:a16="http://schemas.microsoft.com/office/drawing/2014/main" id="{8CD98424-C0F3-4B96-834B-58005916C9A8}"/>
                </a:ext>
              </a:extLst>
            </p:cNvPr>
            <p:cNvSpPr>
              <a:spLocks noChangeArrowheads="1"/>
            </p:cNvSpPr>
            <p:nvPr/>
          </p:nvSpPr>
          <p:spPr bwMode="auto">
            <a:xfrm>
              <a:off x="2478"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70</a:t>
              </a:r>
              <a:endParaRPr lang="en-US" altLang="en-US" sz="2400"/>
            </a:p>
          </p:txBody>
        </p:sp>
        <p:sp>
          <p:nvSpPr>
            <p:cNvPr id="33872" name="Rectangle 73">
              <a:extLst>
                <a:ext uri="{FF2B5EF4-FFF2-40B4-BE49-F238E27FC236}">
                  <a16:creationId xmlns:a16="http://schemas.microsoft.com/office/drawing/2014/main" id="{735482BE-B29F-4F98-8C53-3BB33F9D7A0E}"/>
                </a:ext>
              </a:extLst>
            </p:cNvPr>
            <p:cNvSpPr>
              <a:spLocks noChangeArrowheads="1"/>
            </p:cNvSpPr>
            <p:nvPr/>
          </p:nvSpPr>
          <p:spPr bwMode="auto">
            <a:xfrm>
              <a:off x="2544"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73" name="Rectangle 74">
              <a:extLst>
                <a:ext uri="{FF2B5EF4-FFF2-40B4-BE49-F238E27FC236}">
                  <a16:creationId xmlns:a16="http://schemas.microsoft.com/office/drawing/2014/main" id="{BC8D7DD5-5624-4F1A-86A2-02430C7A65B0}"/>
                </a:ext>
              </a:extLst>
            </p:cNvPr>
            <p:cNvSpPr>
              <a:spLocks noChangeArrowheads="1"/>
            </p:cNvSpPr>
            <p:nvPr/>
          </p:nvSpPr>
          <p:spPr bwMode="auto">
            <a:xfrm>
              <a:off x="2621"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75</a:t>
              </a:r>
              <a:endParaRPr lang="en-US" altLang="en-US" sz="2400"/>
            </a:p>
          </p:txBody>
        </p:sp>
        <p:sp>
          <p:nvSpPr>
            <p:cNvPr id="33874" name="Rectangle 75">
              <a:extLst>
                <a:ext uri="{FF2B5EF4-FFF2-40B4-BE49-F238E27FC236}">
                  <a16:creationId xmlns:a16="http://schemas.microsoft.com/office/drawing/2014/main" id="{BB127C35-3EA7-48D9-8D2A-18B6A76E8377}"/>
                </a:ext>
              </a:extLst>
            </p:cNvPr>
            <p:cNvSpPr>
              <a:spLocks noChangeArrowheads="1"/>
            </p:cNvSpPr>
            <p:nvPr/>
          </p:nvSpPr>
          <p:spPr bwMode="auto">
            <a:xfrm>
              <a:off x="2688"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75" name="Rectangle 76">
              <a:extLst>
                <a:ext uri="{FF2B5EF4-FFF2-40B4-BE49-F238E27FC236}">
                  <a16:creationId xmlns:a16="http://schemas.microsoft.com/office/drawing/2014/main" id="{2298C436-7325-44B6-8B65-102CDA8EFAAD}"/>
                </a:ext>
              </a:extLst>
            </p:cNvPr>
            <p:cNvSpPr>
              <a:spLocks noChangeArrowheads="1"/>
            </p:cNvSpPr>
            <p:nvPr/>
          </p:nvSpPr>
          <p:spPr bwMode="auto">
            <a:xfrm>
              <a:off x="2761" y="332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80</a:t>
              </a:r>
              <a:endParaRPr lang="en-US" altLang="en-US" sz="2400"/>
            </a:p>
          </p:txBody>
        </p:sp>
        <p:sp>
          <p:nvSpPr>
            <p:cNvPr id="33876" name="Rectangle 77">
              <a:extLst>
                <a:ext uri="{FF2B5EF4-FFF2-40B4-BE49-F238E27FC236}">
                  <a16:creationId xmlns:a16="http://schemas.microsoft.com/office/drawing/2014/main" id="{C48C2FB5-DAAC-489C-BD54-74854D6AE1AE}"/>
                </a:ext>
              </a:extLst>
            </p:cNvPr>
            <p:cNvSpPr>
              <a:spLocks noChangeArrowheads="1"/>
            </p:cNvSpPr>
            <p:nvPr/>
          </p:nvSpPr>
          <p:spPr bwMode="auto">
            <a:xfrm>
              <a:off x="2827" y="332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77" name="Rectangle 78">
              <a:extLst>
                <a:ext uri="{FF2B5EF4-FFF2-40B4-BE49-F238E27FC236}">
                  <a16:creationId xmlns:a16="http://schemas.microsoft.com/office/drawing/2014/main" id="{59DB2E2F-2D26-4153-8125-BD0321B280BA}"/>
                </a:ext>
              </a:extLst>
            </p:cNvPr>
            <p:cNvSpPr>
              <a:spLocks noChangeArrowheads="1"/>
            </p:cNvSpPr>
            <p:nvPr/>
          </p:nvSpPr>
          <p:spPr bwMode="auto">
            <a:xfrm>
              <a:off x="287" y="965"/>
              <a:ext cx="179"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78" name="Rectangle 79">
              <a:extLst>
                <a:ext uri="{FF2B5EF4-FFF2-40B4-BE49-F238E27FC236}">
                  <a16:creationId xmlns:a16="http://schemas.microsoft.com/office/drawing/2014/main" id="{F35A708F-E7A5-4E7C-807E-22F1E0DE6F15}"/>
                </a:ext>
              </a:extLst>
            </p:cNvPr>
            <p:cNvSpPr>
              <a:spLocks noChangeArrowheads="1"/>
            </p:cNvSpPr>
            <p:nvPr/>
          </p:nvSpPr>
          <p:spPr bwMode="auto">
            <a:xfrm>
              <a:off x="398" y="1016"/>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80</a:t>
              </a:r>
              <a:endParaRPr lang="en-US" altLang="en-US" sz="2400"/>
            </a:p>
          </p:txBody>
        </p:sp>
        <p:sp>
          <p:nvSpPr>
            <p:cNvPr id="33879" name="Rectangle 80">
              <a:extLst>
                <a:ext uri="{FF2B5EF4-FFF2-40B4-BE49-F238E27FC236}">
                  <a16:creationId xmlns:a16="http://schemas.microsoft.com/office/drawing/2014/main" id="{B4E0066D-A887-440D-A6E2-D3131754DDA3}"/>
                </a:ext>
              </a:extLst>
            </p:cNvPr>
            <p:cNvSpPr>
              <a:spLocks noChangeArrowheads="1"/>
            </p:cNvSpPr>
            <p:nvPr/>
          </p:nvSpPr>
          <p:spPr bwMode="auto">
            <a:xfrm>
              <a:off x="465" y="101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80" name="Rectangle 81">
              <a:extLst>
                <a:ext uri="{FF2B5EF4-FFF2-40B4-BE49-F238E27FC236}">
                  <a16:creationId xmlns:a16="http://schemas.microsoft.com/office/drawing/2014/main" id="{91061C87-DE89-486F-B6DB-9FCB6F5C6663}"/>
                </a:ext>
              </a:extLst>
            </p:cNvPr>
            <p:cNvSpPr>
              <a:spLocks noChangeArrowheads="1"/>
            </p:cNvSpPr>
            <p:nvPr/>
          </p:nvSpPr>
          <p:spPr bwMode="auto">
            <a:xfrm>
              <a:off x="398" y="1155"/>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75</a:t>
              </a:r>
              <a:endParaRPr lang="en-US" altLang="en-US" sz="2400"/>
            </a:p>
          </p:txBody>
        </p:sp>
        <p:sp>
          <p:nvSpPr>
            <p:cNvPr id="33881" name="Rectangle 82">
              <a:extLst>
                <a:ext uri="{FF2B5EF4-FFF2-40B4-BE49-F238E27FC236}">
                  <a16:creationId xmlns:a16="http://schemas.microsoft.com/office/drawing/2014/main" id="{34B1B310-75B9-40B7-9359-AADFA87AC63D}"/>
                </a:ext>
              </a:extLst>
            </p:cNvPr>
            <p:cNvSpPr>
              <a:spLocks noChangeArrowheads="1"/>
            </p:cNvSpPr>
            <p:nvPr/>
          </p:nvSpPr>
          <p:spPr bwMode="auto">
            <a:xfrm>
              <a:off x="465" y="1155"/>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82" name="Rectangle 83">
              <a:extLst>
                <a:ext uri="{FF2B5EF4-FFF2-40B4-BE49-F238E27FC236}">
                  <a16:creationId xmlns:a16="http://schemas.microsoft.com/office/drawing/2014/main" id="{7BA2C881-14A5-4FF5-A993-0C0B52331D0B}"/>
                </a:ext>
              </a:extLst>
            </p:cNvPr>
            <p:cNvSpPr>
              <a:spLocks noChangeArrowheads="1"/>
            </p:cNvSpPr>
            <p:nvPr/>
          </p:nvSpPr>
          <p:spPr bwMode="auto">
            <a:xfrm>
              <a:off x="398" y="1294"/>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70</a:t>
              </a:r>
              <a:endParaRPr lang="en-US" altLang="en-US" sz="2400"/>
            </a:p>
          </p:txBody>
        </p:sp>
        <p:sp>
          <p:nvSpPr>
            <p:cNvPr id="33883" name="Rectangle 84">
              <a:extLst>
                <a:ext uri="{FF2B5EF4-FFF2-40B4-BE49-F238E27FC236}">
                  <a16:creationId xmlns:a16="http://schemas.microsoft.com/office/drawing/2014/main" id="{46918D2D-C30B-4A7A-ABA6-A08458A02F33}"/>
                </a:ext>
              </a:extLst>
            </p:cNvPr>
            <p:cNvSpPr>
              <a:spLocks noChangeArrowheads="1"/>
            </p:cNvSpPr>
            <p:nvPr/>
          </p:nvSpPr>
          <p:spPr bwMode="auto">
            <a:xfrm>
              <a:off x="465" y="1294"/>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84" name="Rectangle 85">
              <a:extLst>
                <a:ext uri="{FF2B5EF4-FFF2-40B4-BE49-F238E27FC236}">
                  <a16:creationId xmlns:a16="http://schemas.microsoft.com/office/drawing/2014/main" id="{23D297D1-DFAF-4CB0-BF33-E8DBD3D9B26A}"/>
                </a:ext>
              </a:extLst>
            </p:cNvPr>
            <p:cNvSpPr>
              <a:spLocks noChangeArrowheads="1"/>
            </p:cNvSpPr>
            <p:nvPr/>
          </p:nvSpPr>
          <p:spPr bwMode="auto">
            <a:xfrm>
              <a:off x="398" y="143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65</a:t>
              </a:r>
              <a:endParaRPr lang="en-US" altLang="en-US" sz="2400"/>
            </a:p>
          </p:txBody>
        </p:sp>
        <p:sp>
          <p:nvSpPr>
            <p:cNvPr id="33885" name="Rectangle 86">
              <a:extLst>
                <a:ext uri="{FF2B5EF4-FFF2-40B4-BE49-F238E27FC236}">
                  <a16:creationId xmlns:a16="http://schemas.microsoft.com/office/drawing/2014/main" id="{18CFEB83-AEA8-4CB9-BBCB-991C0777C476}"/>
                </a:ext>
              </a:extLst>
            </p:cNvPr>
            <p:cNvSpPr>
              <a:spLocks noChangeArrowheads="1"/>
            </p:cNvSpPr>
            <p:nvPr/>
          </p:nvSpPr>
          <p:spPr bwMode="auto">
            <a:xfrm>
              <a:off x="465" y="143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86" name="Rectangle 87">
              <a:extLst>
                <a:ext uri="{FF2B5EF4-FFF2-40B4-BE49-F238E27FC236}">
                  <a16:creationId xmlns:a16="http://schemas.microsoft.com/office/drawing/2014/main" id="{9CF1E68B-4823-45C9-83B0-A0A48EDAC8EC}"/>
                </a:ext>
              </a:extLst>
            </p:cNvPr>
            <p:cNvSpPr>
              <a:spLocks noChangeArrowheads="1"/>
            </p:cNvSpPr>
            <p:nvPr/>
          </p:nvSpPr>
          <p:spPr bwMode="auto">
            <a:xfrm>
              <a:off x="398" y="1573"/>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60</a:t>
              </a:r>
              <a:endParaRPr lang="en-US" altLang="en-US" sz="2400"/>
            </a:p>
          </p:txBody>
        </p:sp>
        <p:sp>
          <p:nvSpPr>
            <p:cNvPr id="33887" name="Rectangle 88">
              <a:extLst>
                <a:ext uri="{FF2B5EF4-FFF2-40B4-BE49-F238E27FC236}">
                  <a16:creationId xmlns:a16="http://schemas.microsoft.com/office/drawing/2014/main" id="{6E1944F5-86F8-4EB9-AFF6-9FBB50D529A1}"/>
                </a:ext>
              </a:extLst>
            </p:cNvPr>
            <p:cNvSpPr>
              <a:spLocks noChangeArrowheads="1"/>
            </p:cNvSpPr>
            <p:nvPr/>
          </p:nvSpPr>
          <p:spPr bwMode="auto">
            <a:xfrm>
              <a:off x="465" y="1573"/>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88" name="Rectangle 89">
              <a:extLst>
                <a:ext uri="{FF2B5EF4-FFF2-40B4-BE49-F238E27FC236}">
                  <a16:creationId xmlns:a16="http://schemas.microsoft.com/office/drawing/2014/main" id="{EADB6A31-A632-4890-9835-5FB3DC0C6BAD}"/>
                </a:ext>
              </a:extLst>
            </p:cNvPr>
            <p:cNvSpPr>
              <a:spLocks noChangeArrowheads="1"/>
            </p:cNvSpPr>
            <p:nvPr/>
          </p:nvSpPr>
          <p:spPr bwMode="auto">
            <a:xfrm>
              <a:off x="398" y="1711"/>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55</a:t>
              </a:r>
              <a:endParaRPr lang="en-US" altLang="en-US" sz="2400"/>
            </a:p>
          </p:txBody>
        </p:sp>
        <p:sp>
          <p:nvSpPr>
            <p:cNvPr id="33889" name="Rectangle 90">
              <a:extLst>
                <a:ext uri="{FF2B5EF4-FFF2-40B4-BE49-F238E27FC236}">
                  <a16:creationId xmlns:a16="http://schemas.microsoft.com/office/drawing/2014/main" id="{B69B2D98-601C-41F2-B116-08F53F233128}"/>
                </a:ext>
              </a:extLst>
            </p:cNvPr>
            <p:cNvSpPr>
              <a:spLocks noChangeArrowheads="1"/>
            </p:cNvSpPr>
            <p:nvPr/>
          </p:nvSpPr>
          <p:spPr bwMode="auto">
            <a:xfrm>
              <a:off x="465" y="1711"/>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90" name="Rectangle 91">
              <a:extLst>
                <a:ext uri="{FF2B5EF4-FFF2-40B4-BE49-F238E27FC236}">
                  <a16:creationId xmlns:a16="http://schemas.microsoft.com/office/drawing/2014/main" id="{2D86D626-9DE4-4A68-AF07-9C43CB1E09B8}"/>
                </a:ext>
              </a:extLst>
            </p:cNvPr>
            <p:cNvSpPr>
              <a:spLocks noChangeArrowheads="1"/>
            </p:cNvSpPr>
            <p:nvPr/>
          </p:nvSpPr>
          <p:spPr bwMode="auto">
            <a:xfrm>
              <a:off x="398" y="1851"/>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50</a:t>
              </a:r>
              <a:endParaRPr lang="en-US" altLang="en-US" sz="2400"/>
            </a:p>
          </p:txBody>
        </p:sp>
        <p:sp>
          <p:nvSpPr>
            <p:cNvPr id="33891" name="Rectangle 92">
              <a:extLst>
                <a:ext uri="{FF2B5EF4-FFF2-40B4-BE49-F238E27FC236}">
                  <a16:creationId xmlns:a16="http://schemas.microsoft.com/office/drawing/2014/main" id="{2D91CFC6-4AA8-4B01-8CDD-A66EAD1349D7}"/>
                </a:ext>
              </a:extLst>
            </p:cNvPr>
            <p:cNvSpPr>
              <a:spLocks noChangeArrowheads="1"/>
            </p:cNvSpPr>
            <p:nvPr/>
          </p:nvSpPr>
          <p:spPr bwMode="auto">
            <a:xfrm>
              <a:off x="465" y="1851"/>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92" name="Rectangle 93">
              <a:extLst>
                <a:ext uri="{FF2B5EF4-FFF2-40B4-BE49-F238E27FC236}">
                  <a16:creationId xmlns:a16="http://schemas.microsoft.com/office/drawing/2014/main" id="{6958A616-8538-49F2-9519-00D60DBEB4F7}"/>
                </a:ext>
              </a:extLst>
            </p:cNvPr>
            <p:cNvSpPr>
              <a:spLocks noChangeArrowheads="1"/>
            </p:cNvSpPr>
            <p:nvPr/>
          </p:nvSpPr>
          <p:spPr bwMode="auto">
            <a:xfrm>
              <a:off x="398" y="1989"/>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45</a:t>
              </a:r>
              <a:endParaRPr lang="en-US" altLang="en-US" sz="2400"/>
            </a:p>
          </p:txBody>
        </p:sp>
        <p:sp>
          <p:nvSpPr>
            <p:cNvPr id="33893" name="Rectangle 94">
              <a:extLst>
                <a:ext uri="{FF2B5EF4-FFF2-40B4-BE49-F238E27FC236}">
                  <a16:creationId xmlns:a16="http://schemas.microsoft.com/office/drawing/2014/main" id="{D4596970-4A2F-4A28-A7DE-76AED390A409}"/>
                </a:ext>
              </a:extLst>
            </p:cNvPr>
            <p:cNvSpPr>
              <a:spLocks noChangeArrowheads="1"/>
            </p:cNvSpPr>
            <p:nvPr/>
          </p:nvSpPr>
          <p:spPr bwMode="auto">
            <a:xfrm>
              <a:off x="465" y="1989"/>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94" name="Rectangle 95">
              <a:extLst>
                <a:ext uri="{FF2B5EF4-FFF2-40B4-BE49-F238E27FC236}">
                  <a16:creationId xmlns:a16="http://schemas.microsoft.com/office/drawing/2014/main" id="{6E145C2A-D16F-4F51-A273-68609FB24D50}"/>
                </a:ext>
              </a:extLst>
            </p:cNvPr>
            <p:cNvSpPr>
              <a:spLocks noChangeArrowheads="1"/>
            </p:cNvSpPr>
            <p:nvPr/>
          </p:nvSpPr>
          <p:spPr bwMode="auto">
            <a:xfrm>
              <a:off x="398" y="2129"/>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40</a:t>
              </a:r>
              <a:endParaRPr lang="en-US" altLang="en-US" sz="2400"/>
            </a:p>
          </p:txBody>
        </p:sp>
        <p:sp>
          <p:nvSpPr>
            <p:cNvPr id="33895" name="Rectangle 96">
              <a:extLst>
                <a:ext uri="{FF2B5EF4-FFF2-40B4-BE49-F238E27FC236}">
                  <a16:creationId xmlns:a16="http://schemas.microsoft.com/office/drawing/2014/main" id="{ABF88CDA-DEA3-4E3D-82B2-A5908306E22C}"/>
                </a:ext>
              </a:extLst>
            </p:cNvPr>
            <p:cNvSpPr>
              <a:spLocks noChangeArrowheads="1"/>
            </p:cNvSpPr>
            <p:nvPr/>
          </p:nvSpPr>
          <p:spPr bwMode="auto">
            <a:xfrm>
              <a:off x="465" y="2129"/>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96" name="Rectangle 97">
              <a:extLst>
                <a:ext uri="{FF2B5EF4-FFF2-40B4-BE49-F238E27FC236}">
                  <a16:creationId xmlns:a16="http://schemas.microsoft.com/office/drawing/2014/main" id="{C5FC2D57-4202-469B-A3DD-9F2782A472A7}"/>
                </a:ext>
              </a:extLst>
            </p:cNvPr>
            <p:cNvSpPr>
              <a:spLocks noChangeArrowheads="1"/>
            </p:cNvSpPr>
            <p:nvPr/>
          </p:nvSpPr>
          <p:spPr bwMode="auto">
            <a:xfrm>
              <a:off x="398" y="2268"/>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35</a:t>
              </a:r>
              <a:endParaRPr lang="en-US" altLang="en-US" sz="2400"/>
            </a:p>
          </p:txBody>
        </p:sp>
        <p:sp>
          <p:nvSpPr>
            <p:cNvPr id="33897" name="Rectangle 98">
              <a:extLst>
                <a:ext uri="{FF2B5EF4-FFF2-40B4-BE49-F238E27FC236}">
                  <a16:creationId xmlns:a16="http://schemas.microsoft.com/office/drawing/2014/main" id="{E42B90F0-904C-4498-ACBC-3E62B5ACF9FA}"/>
                </a:ext>
              </a:extLst>
            </p:cNvPr>
            <p:cNvSpPr>
              <a:spLocks noChangeArrowheads="1"/>
            </p:cNvSpPr>
            <p:nvPr/>
          </p:nvSpPr>
          <p:spPr bwMode="auto">
            <a:xfrm>
              <a:off x="465" y="2268"/>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898" name="Rectangle 99">
              <a:extLst>
                <a:ext uri="{FF2B5EF4-FFF2-40B4-BE49-F238E27FC236}">
                  <a16:creationId xmlns:a16="http://schemas.microsoft.com/office/drawing/2014/main" id="{E4A83871-BC35-4796-B37A-F96A4C288EBD}"/>
                </a:ext>
              </a:extLst>
            </p:cNvPr>
            <p:cNvSpPr>
              <a:spLocks noChangeArrowheads="1"/>
            </p:cNvSpPr>
            <p:nvPr/>
          </p:nvSpPr>
          <p:spPr bwMode="auto">
            <a:xfrm>
              <a:off x="398" y="2408"/>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30</a:t>
              </a:r>
              <a:endParaRPr lang="en-US" altLang="en-US" sz="2400"/>
            </a:p>
          </p:txBody>
        </p:sp>
        <p:sp>
          <p:nvSpPr>
            <p:cNvPr id="33899" name="Rectangle 100">
              <a:extLst>
                <a:ext uri="{FF2B5EF4-FFF2-40B4-BE49-F238E27FC236}">
                  <a16:creationId xmlns:a16="http://schemas.microsoft.com/office/drawing/2014/main" id="{EFFD7232-6E98-4C70-AA1F-9FB25AC49C73}"/>
                </a:ext>
              </a:extLst>
            </p:cNvPr>
            <p:cNvSpPr>
              <a:spLocks noChangeArrowheads="1"/>
            </p:cNvSpPr>
            <p:nvPr/>
          </p:nvSpPr>
          <p:spPr bwMode="auto">
            <a:xfrm>
              <a:off x="465" y="2408"/>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00" name="Rectangle 101">
              <a:extLst>
                <a:ext uri="{FF2B5EF4-FFF2-40B4-BE49-F238E27FC236}">
                  <a16:creationId xmlns:a16="http://schemas.microsoft.com/office/drawing/2014/main" id="{6B3AFB24-8FC5-41C5-8430-EE60CF80D06A}"/>
                </a:ext>
              </a:extLst>
            </p:cNvPr>
            <p:cNvSpPr>
              <a:spLocks noChangeArrowheads="1"/>
            </p:cNvSpPr>
            <p:nvPr/>
          </p:nvSpPr>
          <p:spPr bwMode="auto">
            <a:xfrm>
              <a:off x="398" y="2546"/>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25</a:t>
              </a:r>
              <a:endParaRPr lang="en-US" altLang="en-US" sz="2400"/>
            </a:p>
          </p:txBody>
        </p:sp>
        <p:sp>
          <p:nvSpPr>
            <p:cNvPr id="33901" name="Rectangle 102">
              <a:extLst>
                <a:ext uri="{FF2B5EF4-FFF2-40B4-BE49-F238E27FC236}">
                  <a16:creationId xmlns:a16="http://schemas.microsoft.com/office/drawing/2014/main" id="{FA0EF809-98C1-4C5F-95B4-7F72BB84C820}"/>
                </a:ext>
              </a:extLst>
            </p:cNvPr>
            <p:cNvSpPr>
              <a:spLocks noChangeArrowheads="1"/>
            </p:cNvSpPr>
            <p:nvPr/>
          </p:nvSpPr>
          <p:spPr bwMode="auto">
            <a:xfrm>
              <a:off x="465" y="254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02" name="Rectangle 103">
              <a:extLst>
                <a:ext uri="{FF2B5EF4-FFF2-40B4-BE49-F238E27FC236}">
                  <a16:creationId xmlns:a16="http://schemas.microsoft.com/office/drawing/2014/main" id="{4EAE3A44-56A5-445A-B06D-7107A5B45F89}"/>
                </a:ext>
              </a:extLst>
            </p:cNvPr>
            <p:cNvSpPr>
              <a:spLocks noChangeArrowheads="1"/>
            </p:cNvSpPr>
            <p:nvPr/>
          </p:nvSpPr>
          <p:spPr bwMode="auto">
            <a:xfrm>
              <a:off x="398" y="2686"/>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20</a:t>
              </a:r>
              <a:endParaRPr lang="en-US" altLang="en-US" sz="2400"/>
            </a:p>
          </p:txBody>
        </p:sp>
        <p:sp>
          <p:nvSpPr>
            <p:cNvPr id="33903" name="Rectangle 104">
              <a:extLst>
                <a:ext uri="{FF2B5EF4-FFF2-40B4-BE49-F238E27FC236}">
                  <a16:creationId xmlns:a16="http://schemas.microsoft.com/office/drawing/2014/main" id="{47DD2C2E-0C67-4BDB-9AFF-774516FE74D6}"/>
                </a:ext>
              </a:extLst>
            </p:cNvPr>
            <p:cNvSpPr>
              <a:spLocks noChangeArrowheads="1"/>
            </p:cNvSpPr>
            <p:nvPr/>
          </p:nvSpPr>
          <p:spPr bwMode="auto">
            <a:xfrm>
              <a:off x="465" y="268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04" name="Rectangle 105">
              <a:extLst>
                <a:ext uri="{FF2B5EF4-FFF2-40B4-BE49-F238E27FC236}">
                  <a16:creationId xmlns:a16="http://schemas.microsoft.com/office/drawing/2014/main" id="{ED2F6FCE-88C3-4CE5-8D08-8BF1D3732A9C}"/>
                </a:ext>
              </a:extLst>
            </p:cNvPr>
            <p:cNvSpPr>
              <a:spLocks noChangeArrowheads="1"/>
            </p:cNvSpPr>
            <p:nvPr/>
          </p:nvSpPr>
          <p:spPr bwMode="auto">
            <a:xfrm>
              <a:off x="398" y="2824"/>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15</a:t>
              </a:r>
              <a:endParaRPr lang="en-US" altLang="en-US" sz="2400"/>
            </a:p>
          </p:txBody>
        </p:sp>
        <p:sp>
          <p:nvSpPr>
            <p:cNvPr id="33905" name="Rectangle 106">
              <a:extLst>
                <a:ext uri="{FF2B5EF4-FFF2-40B4-BE49-F238E27FC236}">
                  <a16:creationId xmlns:a16="http://schemas.microsoft.com/office/drawing/2014/main" id="{75C2D758-47A8-4F5D-9F43-003D28B6BD0B}"/>
                </a:ext>
              </a:extLst>
            </p:cNvPr>
            <p:cNvSpPr>
              <a:spLocks noChangeArrowheads="1"/>
            </p:cNvSpPr>
            <p:nvPr/>
          </p:nvSpPr>
          <p:spPr bwMode="auto">
            <a:xfrm>
              <a:off x="465" y="2824"/>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06" name="Rectangle 107">
              <a:extLst>
                <a:ext uri="{FF2B5EF4-FFF2-40B4-BE49-F238E27FC236}">
                  <a16:creationId xmlns:a16="http://schemas.microsoft.com/office/drawing/2014/main" id="{3FD44FC8-2684-48A4-A447-C6E1162C5221}"/>
                </a:ext>
              </a:extLst>
            </p:cNvPr>
            <p:cNvSpPr>
              <a:spLocks noChangeArrowheads="1"/>
            </p:cNvSpPr>
            <p:nvPr/>
          </p:nvSpPr>
          <p:spPr bwMode="auto">
            <a:xfrm>
              <a:off x="398" y="2964"/>
              <a:ext cx="6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10</a:t>
              </a:r>
              <a:endParaRPr lang="en-US" altLang="en-US" sz="2400"/>
            </a:p>
          </p:txBody>
        </p:sp>
        <p:sp>
          <p:nvSpPr>
            <p:cNvPr id="33907" name="Rectangle 108">
              <a:extLst>
                <a:ext uri="{FF2B5EF4-FFF2-40B4-BE49-F238E27FC236}">
                  <a16:creationId xmlns:a16="http://schemas.microsoft.com/office/drawing/2014/main" id="{587C0FE7-6560-4A54-897A-A40A2C477925}"/>
                </a:ext>
              </a:extLst>
            </p:cNvPr>
            <p:cNvSpPr>
              <a:spLocks noChangeArrowheads="1"/>
            </p:cNvSpPr>
            <p:nvPr/>
          </p:nvSpPr>
          <p:spPr bwMode="auto">
            <a:xfrm>
              <a:off x="465" y="2964"/>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08" name="Rectangle 109">
              <a:extLst>
                <a:ext uri="{FF2B5EF4-FFF2-40B4-BE49-F238E27FC236}">
                  <a16:creationId xmlns:a16="http://schemas.microsoft.com/office/drawing/2014/main" id="{C1B9BC41-6395-4FAA-89F3-7C5AB3139A6E}"/>
                </a:ext>
              </a:extLst>
            </p:cNvPr>
            <p:cNvSpPr>
              <a:spLocks noChangeArrowheads="1"/>
            </p:cNvSpPr>
            <p:nvPr/>
          </p:nvSpPr>
          <p:spPr bwMode="auto">
            <a:xfrm>
              <a:off x="432" y="3102"/>
              <a:ext cx="3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5</a:t>
              </a:r>
              <a:endParaRPr lang="en-US" altLang="en-US" sz="2400"/>
            </a:p>
          </p:txBody>
        </p:sp>
        <p:sp>
          <p:nvSpPr>
            <p:cNvPr id="33909" name="Rectangle 110">
              <a:extLst>
                <a:ext uri="{FF2B5EF4-FFF2-40B4-BE49-F238E27FC236}">
                  <a16:creationId xmlns:a16="http://schemas.microsoft.com/office/drawing/2014/main" id="{8D12B7D3-D505-4E8E-B49E-0A55914CD36A}"/>
                </a:ext>
              </a:extLst>
            </p:cNvPr>
            <p:cNvSpPr>
              <a:spLocks noChangeArrowheads="1"/>
            </p:cNvSpPr>
            <p:nvPr/>
          </p:nvSpPr>
          <p:spPr bwMode="auto">
            <a:xfrm>
              <a:off x="465" y="3102"/>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10" name="Rectangle 111">
              <a:extLst>
                <a:ext uri="{FF2B5EF4-FFF2-40B4-BE49-F238E27FC236}">
                  <a16:creationId xmlns:a16="http://schemas.microsoft.com/office/drawing/2014/main" id="{3CA055A3-6789-44C5-A17E-A438E94F60FC}"/>
                </a:ext>
              </a:extLst>
            </p:cNvPr>
            <p:cNvSpPr>
              <a:spLocks noChangeArrowheads="1"/>
            </p:cNvSpPr>
            <p:nvPr/>
          </p:nvSpPr>
          <p:spPr bwMode="auto">
            <a:xfrm>
              <a:off x="465" y="3242"/>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11" name="Rectangle 112">
              <a:extLst>
                <a:ext uri="{FF2B5EF4-FFF2-40B4-BE49-F238E27FC236}">
                  <a16:creationId xmlns:a16="http://schemas.microsoft.com/office/drawing/2014/main" id="{5A121634-A30B-438A-B9AE-A5CD79EA7548}"/>
                </a:ext>
              </a:extLst>
            </p:cNvPr>
            <p:cNvSpPr>
              <a:spLocks noChangeArrowheads="1"/>
            </p:cNvSpPr>
            <p:nvPr/>
          </p:nvSpPr>
          <p:spPr bwMode="auto">
            <a:xfrm>
              <a:off x="168" y="668"/>
              <a:ext cx="448"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12" name="Rectangle 113">
              <a:extLst>
                <a:ext uri="{FF2B5EF4-FFF2-40B4-BE49-F238E27FC236}">
                  <a16:creationId xmlns:a16="http://schemas.microsoft.com/office/drawing/2014/main" id="{8D1BBC33-FC95-40F4-BEC8-6194CC905410}"/>
                </a:ext>
              </a:extLst>
            </p:cNvPr>
            <p:cNvSpPr>
              <a:spLocks noChangeArrowheads="1"/>
            </p:cNvSpPr>
            <p:nvPr/>
          </p:nvSpPr>
          <p:spPr bwMode="auto">
            <a:xfrm>
              <a:off x="166" y="665"/>
              <a:ext cx="25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Intangible</a:t>
              </a:r>
              <a:endParaRPr lang="en-US" altLang="en-US" sz="2400"/>
            </a:p>
          </p:txBody>
        </p:sp>
        <p:sp>
          <p:nvSpPr>
            <p:cNvPr id="33913" name="Rectangle 114">
              <a:extLst>
                <a:ext uri="{FF2B5EF4-FFF2-40B4-BE49-F238E27FC236}">
                  <a16:creationId xmlns:a16="http://schemas.microsoft.com/office/drawing/2014/main" id="{EB683BBE-8721-4EFB-A950-5F60F6FEEF41}"/>
                </a:ext>
              </a:extLst>
            </p:cNvPr>
            <p:cNvSpPr>
              <a:spLocks noChangeArrowheads="1"/>
            </p:cNvSpPr>
            <p:nvPr/>
          </p:nvSpPr>
          <p:spPr bwMode="auto">
            <a:xfrm>
              <a:off x="463" y="665"/>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14" name="Rectangle 115">
              <a:extLst>
                <a:ext uri="{FF2B5EF4-FFF2-40B4-BE49-F238E27FC236}">
                  <a16:creationId xmlns:a16="http://schemas.microsoft.com/office/drawing/2014/main" id="{576545A7-A5F3-472C-A89C-31E9B1F9D229}"/>
                </a:ext>
              </a:extLst>
            </p:cNvPr>
            <p:cNvSpPr>
              <a:spLocks noChangeArrowheads="1"/>
            </p:cNvSpPr>
            <p:nvPr/>
          </p:nvSpPr>
          <p:spPr bwMode="auto">
            <a:xfrm>
              <a:off x="166" y="741"/>
              <a:ext cx="15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Value</a:t>
              </a:r>
              <a:endParaRPr lang="en-US" altLang="en-US" sz="2400"/>
            </a:p>
          </p:txBody>
        </p:sp>
        <p:sp>
          <p:nvSpPr>
            <p:cNvPr id="33915" name="Rectangle 116">
              <a:extLst>
                <a:ext uri="{FF2B5EF4-FFF2-40B4-BE49-F238E27FC236}">
                  <a16:creationId xmlns:a16="http://schemas.microsoft.com/office/drawing/2014/main" id="{BFD3BB6C-E2AE-4E9D-A7FC-40DC02C8B13D}"/>
                </a:ext>
              </a:extLst>
            </p:cNvPr>
            <p:cNvSpPr>
              <a:spLocks noChangeArrowheads="1"/>
            </p:cNvSpPr>
            <p:nvPr/>
          </p:nvSpPr>
          <p:spPr bwMode="auto">
            <a:xfrm>
              <a:off x="325" y="741"/>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16" name="Rectangle 117">
              <a:extLst>
                <a:ext uri="{FF2B5EF4-FFF2-40B4-BE49-F238E27FC236}">
                  <a16:creationId xmlns:a16="http://schemas.microsoft.com/office/drawing/2014/main" id="{41E2B291-7BCE-49C6-B999-CAC25B51BA2B}"/>
                </a:ext>
              </a:extLst>
            </p:cNvPr>
            <p:cNvSpPr>
              <a:spLocks noChangeArrowheads="1"/>
            </p:cNvSpPr>
            <p:nvPr/>
          </p:nvSpPr>
          <p:spPr bwMode="auto">
            <a:xfrm>
              <a:off x="166" y="821"/>
              <a:ext cx="2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[i - Mia]</a:t>
              </a:r>
              <a:endParaRPr lang="en-US" altLang="en-US" sz="2400"/>
            </a:p>
          </p:txBody>
        </p:sp>
        <p:sp>
          <p:nvSpPr>
            <p:cNvPr id="33917" name="Rectangle 118">
              <a:extLst>
                <a:ext uri="{FF2B5EF4-FFF2-40B4-BE49-F238E27FC236}">
                  <a16:creationId xmlns:a16="http://schemas.microsoft.com/office/drawing/2014/main" id="{B3CD94D7-BE73-4037-BE33-0B6D2D1313DE}"/>
                </a:ext>
              </a:extLst>
            </p:cNvPr>
            <p:cNvSpPr>
              <a:spLocks noChangeArrowheads="1"/>
            </p:cNvSpPr>
            <p:nvPr/>
          </p:nvSpPr>
          <p:spPr bwMode="auto">
            <a:xfrm>
              <a:off x="319" y="821"/>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18" name="Rectangle 119">
              <a:extLst>
                <a:ext uri="{FF2B5EF4-FFF2-40B4-BE49-F238E27FC236}">
                  <a16:creationId xmlns:a16="http://schemas.microsoft.com/office/drawing/2014/main" id="{F8E5695F-A598-4B4E-B793-8AC740B2BA93}"/>
                </a:ext>
              </a:extLst>
            </p:cNvPr>
            <p:cNvSpPr>
              <a:spLocks noChangeArrowheads="1"/>
            </p:cNvSpPr>
            <p:nvPr/>
          </p:nvSpPr>
          <p:spPr bwMode="auto">
            <a:xfrm>
              <a:off x="2897" y="3338"/>
              <a:ext cx="479"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19" name="Rectangle 120">
              <a:extLst>
                <a:ext uri="{FF2B5EF4-FFF2-40B4-BE49-F238E27FC236}">
                  <a16:creationId xmlns:a16="http://schemas.microsoft.com/office/drawing/2014/main" id="{DDAAB6FF-C0D5-4201-85C2-ACCAD87B0E37}"/>
                </a:ext>
              </a:extLst>
            </p:cNvPr>
            <p:cNvSpPr>
              <a:spLocks noChangeArrowheads="1"/>
            </p:cNvSpPr>
            <p:nvPr/>
          </p:nvSpPr>
          <p:spPr bwMode="auto">
            <a:xfrm>
              <a:off x="2931" y="3336"/>
              <a:ext cx="24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Tangible </a:t>
              </a:r>
              <a:endParaRPr lang="en-US" altLang="en-US" sz="2400"/>
            </a:p>
          </p:txBody>
        </p:sp>
        <p:sp>
          <p:nvSpPr>
            <p:cNvPr id="33920" name="Rectangle 121">
              <a:extLst>
                <a:ext uri="{FF2B5EF4-FFF2-40B4-BE49-F238E27FC236}">
                  <a16:creationId xmlns:a16="http://schemas.microsoft.com/office/drawing/2014/main" id="{0D925412-BD43-415E-847E-34A7C1CD2B7F}"/>
                </a:ext>
              </a:extLst>
            </p:cNvPr>
            <p:cNvSpPr>
              <a:spLocks noChangeArrowheads="1"/>
            </p:cNvSpPr>
            <p:nvPr/>
          </p:nvSpPr>
          <p:spPr bwMode="auto">
            <a:xfrm>
              <a:off x="3177" y="3336"/>
              <a:ext cx="15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Value</a:t>
              </a:r>
              <a:endParaRPr lang="en-US" altLang="en-US" sz="2400"/>
            </a:p>
          </p:txBody>
        </p:sp>
        <p:sp>
          <p:nvSpPr>
            <p:cNvPr id="33921" name="Rectangle 122">
              <a:extLst>
                <a:ext uri="{FF2B5EF4-FFF2-40B4-BE49-F238E27FC236}">
                  <a16:creationId xmlns:a16="http://schemas.microsoft.com/office/drawing/2014/main" id="{294BAF43-7B82-453C-B439-42A73F9D1269}"/>
                </a:ext>
              </a:extLst>
            </p:cNvPr>
            <p:cNvSpPr>
              <a:spLocks noChangeArrowheads="1"/>
            </p:cNvSpPr>
            <p:nvPr/>
          </p:nvSpPr>
          <p:spPr bwMode="auto">
            <a:xfrm>
              <a:off x="3336" y="333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22" name="Rectangle 123">
              <a:extLst>
                <a:ext uri="{FF2B5EF4-FFF2-40B4-BE49-F238E27FC236}">
                  <a16:creationId xmlns:a16="http://schemas.microsoft.com/office/drawing/2014/main" id="{506D9B15-262F-4C96-96F1-11D7E05FF77B}"/>
                </a:ext>
              </a:extLst>
            </p:cNvPr>
            <p:cNvSpPr>
              <a:spLocks noChangeArrowheads="1"/>
            </p:cNvSpPr>
            <p:nvPr/>
          </p:nvSpPr>
          <p:spPr bwMode="auto">
            <a:xfrm>
              <a:off x="3058" y="3416"/>
              <a:ext cx="14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[Mia]</a:t>
              </a:r>
              <a:endParaRPr lang="en-US" altLang="en-US" sz="2400"/>
            </a:p>
          </p:txBody>
        </p:sp>
        <p:sp>
          <p:nvSpPr>
            <p:cNvPr id="33923" name="Rectangle 124">
              <a:extLst>
                <a:ext uri="{FF2B5EF4-FFF2-40B4-BE49-F238E27FC236}">
                  <a16:creationId xmlns:a16="http://schemas.microsoft.com/office/drawing/2014/main" id="{DB284A61-A0C8-4095-8453-5C1E1C6E339B}"/>
                </a:ext>
              </a:extLst>
            </p:cNvPr>
            <p:cNvSpPr>
              <a:spLocks noChangeArrowheads="1"/>
            </p:cNvSpPr>
            <p:nvPr/>
          </p:nvSpPr>
          <p:spPr bwMode="auto">
            <a:xfrm>
              <a:off x="3211" y="341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24" name="Rectangle 125">
              <a:extLst>
                <a:ext uri="{FF2B5EF4-FFF2-40B4-BE49-F238E27FC236}">
                  <a16:creationId xmlns:a16="http://schemas.microsoft.com/office/drawing/2014/main" id="{ABF01F0B-311C-49BD-9EEA-C0BBD77B9205}"/>
                </a:ext>
              </a:extLst>
            </p:cNvPr>
            <p:cNvSpPr>
              <a:spLocks noChangeArrowheads="1"/>
            </p:cNvSpPr>
            <p:nvPr/>
          </p:nvSpPr>
          <p:spPr bwMode="auto">
            <a:xfrm>
              <a:off x="748" y="981"/>
              <a:ext cx="343" cy="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25" name="Rectangle 126">
              <a:extLst>
                <a:ext uri="{FF2B5EF4-FFF2-40B4-BE49-F238E27FC236}">
                  <a16:creationId xmlns:a16="http://schemas.microsoft.com/office/drawing/2014/main" id="{01AAE7EF-E3E3-4433-9324-6FB843347F78}"/>
                </a:ext>
              </a:extLst>
            </p:cNvPr>
            <p:cNvSpPr>
              <a:spLocks noChangeArrowheads="1"/>
            </p:cNvSpPr>
            <p:nvPr/>
          </p:nvSpPr>
          <p:spPr bwMode="auto">
            <a:xfrm>
              <a:off x="912" y="981"/>
              <a:ext cx="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a:t>
              </a:r>
              <a:endParaRPr lang="en-US" altLang="en-US" sz="2400"/>
            </a:p>
          </p:txBody>
        </p:sp>
        <p:sp>
          <p:nvSpPr>
            <p:cNvPr id="33926" name="Rectangle 127">
              <a:extLst>
                <a:ext uri="{FF2B5EF4-FFF2-40B4-BE49-F238E27FC236}">
                  <a16:creationId xmlns:a16="http://schemas.microsoft.com/office/drawing/2014/main" id="{BCBC575C-E0AE-47D2-ABCE-135F24AAB237}"/>
                </a:ext>
              </a:extLst>
            </p:cNvPr>
            <p:cNvSpPr>
              <a:spLocks noChangeArrowheads="1"/>
            </p:cNvSpPr>
            <p:nvPr/>
          </p:nvSpPr>
          <p:spPr bwMode="auto">
            <a:xfrm>
              <a:off x="1060" y="981"/>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27" name="Rectangle 128">
              <a:extLst>
                <a:ext uri="{FF2B5EF4-FFF2-40B4-BE49-F238E27FC236}">
                  <a16:creationId xmlns:a16="http://schemas.microsoft.com/office/drawing/2014/main" id="{CD237A52-AA7C-4EBD-906D-4DF27A9F94ED}"/>
                </a:ext>
              </a:extLst>
            </p:cNvPr>
            <p:cNvSpPr>
              <a:spLocks noChangeArrowheads="1"/>
            </p:cNvSpPr>
            <p:nvPr/>
          </p:nvSpPr>
          <p:spPr bwMode="auto">
            <a:xfrm>
              <a:off x="1211" y="1799"/>
              <a:ext cx="194" cy="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28" name="Rectangle 129">
              <a:extLst>
                <a:ext uri="{FF2B5EF4-FFF2-40B4-BE49-F238E27FC236}">
                  <a16:creationId xmlns:a16="http://schemas.microsoft.com/office/drawing/2014/main" id="{FC223D61-06D7-464F-BB47-AB5E7110BECF}"/>
                </a:ext>
              </a:extLst>
            </p:cNvPr>
            <p:cNvSpPr>
              <a:spLocks noChangeArrowheads="1"/>
            </p:cNvSpPr>
            <p:nvPr/>
          </p:nvSpPr>
          <p:spPr bwMode="auto">
            <a:xfrm>
              <a:off x="1370" y="1800"/>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29" name="Rectangle 130">
              <a:extLst>
                <a:ext uri="{FF2B5EF4-FFF2-40B4-BE49-F238E27FC236}">
                  <a16:creationId xmlns:a16="http://schemas.microsoft.com/office/drawing/2014/main" id="{4660129B-829A-433E-9133-3AB3F9EFBB01}"/>
                </a:ext>
              </a:extLst>
            </p:cNvPr>
            <p:cNvSpPr>
              <a:spLocks noChangeArrowheads="1"/>
            </p:cNvSpPr>
            <p:nvPr/>
          </p:nvSpPr>
          <p:spPr bwMode="auto">
            <a:xfrm>
              <a:off x="719" y="1814"/>
              <a:ext cx="299" cy="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30" name="Rectangle 131">
              <a:extLst>
                <a:ext uri="{FF2B5EF4-FFF2-40B4-BE49-F238E27FC236}">
                  <a16:creationId xmlns:a16="http://schemas.microsoft.com/office/drawing/2014/main" id="{A2B282FC-A627-4BFF-BE99-D9A99A100273}"/>
                </a:ext>
              </a:extLst>
            </p:cNvPr>
            <p:cNvSpPr>
              <a:spLocks noChangeArrowheads="1"/>
            </p:cNvSpPr>
            <p:nvPr/>
          </p:nvSpPr>
          <p:spPr bwMode="auto">
            <a:xfrm>
              <a:off x="996" y="1816"/>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31" name="Rectangle 132">
              <a:extLst>
                <a:ext uri="{FF2B5EF4-FFF2-40B4-BE49-F238E27FC236}">
                  <a16:creationId xmlns:a16="http://schemas.microsoft.com/office/drawing/2014/main" id="{832834DC-FF05-444F-B9D3-4892946FF633}"/>
                </a:ext>
              </a:extLst>
            </p:cNvPr>
            <p:cNvSpPr>
              <a:spLocks noChangeArrowheads="1"/>
            </p:cNvSpPr>
            <p:nvPr/>
          </p:nvSpPr>
          <p:spPr bwMode="auto">
            <a:xfrm>
              <a:off x="1196" y="2608"/>
              <a:ext cx="180" cy="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32" name="Rectangle 133">
              <a:extLst>
                <a:ext uri="{FF2B5EF4-FFF2-40B4-BE49-F238E27FC236}">
                  <a16:creationId xmlns:a16="http://schemas.microsoft.com/office/drawing/2014/main" id="{BE6F3942-7F05-48C1-A1CB-EEB2D4DD7008}"/>
                </a:ext>
              </a:extLst>
            </p:cNvPr>
            <p:cNvSpPr>
              <a:spLocks noChangeArrowheads="1"/>
            </p:cNvSpPr>
            <p:nvPr/>
          </p:nvSpPr>
          <p:spPr bwMode="auto">
            <a:xfrm>
              <a:off x="1349" y="2608"/>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sp>
          <p:nvSpPr>
            <p:cNvPr id="33933" name="Rectangle 134">
              <a:extLst>
                <a:ext uri="{FF2B5EF4-FFF2-40B4-BE49-F238E27FC236}">
                  <a16:creationId xmlns:a16="http://schemas.microsoft.com/office/drawing/2014/main" id="{50B2F8AD-42CC-4A81-BEBF-5AB5E396C70A}"/>
                </a:ext>
              </a:extLst>
            </p:cNvPr>
            <p:cNvSpPr>
              <a:spLocks noChangeArrowheads="1"/>
            </p:cNvSpPr>
            <p:nvPr/>
          </p:nvSpPr>
          <p:spPr bwMode="auto">
            <a:xfrm>
              <a:off x="748" y="2458"/>
              <a:ext cx="359" cy="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934" name="Rectangle 135">
              <a:extLst>
                <a:ext uri="{FF2B5EF4-FFF2-40B4-BE49-F238E27FC236}">
                  <a16:creationId xmlns:a16="http://schemas.microsoft.com/office/drawing/2014/main" id="{7ED550BA-87CA-4E26-A478-6A993AFCB56B}"/>
                </a:ext>
              </a:extLst>
            </p:cNvPr>
            <p:cNvSpPr>
              <a:spLocks noChangeArrowheads="1"/>
            </p:cNvSpPr>
            <p:nvPr/>
          </p:nvSpPr>
          <p:spPr bwMode="auto">
            <a:xfrm>
              <a:off x="1088" y="2458"/>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latin typeface="Times New Roman" panose="02020603050405020304" pitchFamily="18" charset="0"/>
                </a:rPr>
                <a:t> </a:t>
              </a:r>
              <a:endParaRPr lang="en-US" altLang="en-US" sz="2400"/>
            </a:p>
          </p:txBody>
        </p:sp>
      </p:grpSp>
      <p:grpSp>
        <p:nvGrpSpPr>
          <p:cNvPr id="232584" name="Group 136">
            <a:extLst>
              <a:ext uri="{FF2B5EF4-FFF2-40B4-BE49-F238E27FC236}">
                <a16:creationId xmlns:a16="http://schemas.microsoft.com/office/drawing/2014/main" id="{C73F098B-5B33-4057-8928-EE529F53672E}"/>
              </a:ext>
            </a:extLst>
          </p:cNvPr>
          <p:cNvGrpSpPr>
            <a:grpSpLocks/>
          </p:cNvGrpSpPr>
          <p:nvPr/>
        </p:nvGrpSpPr>
        <p:grpSpPr bwMode="auto">
          <a:xfrm>
            <a:off x="1009650" y="4056063"/>
            <a:ext cx="874713" cy="1317625"/>
            <a:chOff x="524" y="2458"/>
            <a:chExt cx="551" cy="830"/>
          </a:xfrm>
        </p:grpSpPr>
        <p:sp>
          <p:nvSpPr>
            <p:cNvPr id="33834" name="Line 137">
              <a:extLst>
                <a:ext uri="{FF2B5EF4-FFF2-40B4-BE49-F238E27FC236}">
                  <a16:creationId xmlns:a16="http://schemas.microsoft.com/office/drawing/2014/main" id="{D0E9AC04-E783-4233-8CC9-3386B699B067}"/>
                </a:ext>
              </a:extLst>
            </p:cNvPr>
            <p:cNvSpPr>
              <a:spLocks noChangeShapeType="1"/>
            </p:cNvSpPr>
            <p:nvPr/>
          </p:nvSpPr>
          <p:spPr bwMode="auto">
            <a:xfrm flipV="1">
              <a:off x="719" y="2517"/>
              <a:ext cx="1" cy="762"/>
            </a:xfrm>
            <a:prstGeom prst="line">
              <a:avLst/>
            </a:prstGeom>
            <a:noFill/>
            <a:ln w="4763">
              <a:solidFill>
                <a:srgbClr val="FF99CC"/>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3835" name="Oval 138">
              <a:extLst>
                <a:ext uri="{FF2B5EF4-FFF2-40B4-BE49-F238E27FC236}">
                  <a16:creationId xmlns:a16="http://schemas.microsoft.com/office/drawing/2014/main" id="{9D782DCD-103C-461F-9455-EA763F3202C2}"/>
                </a:ext>
              </a:extLst>
            </p:cNvPr>
            <p:cNvSpPr>
              <a:spLocks noChangeArrowheads="1"/>
            </p:cNvSpPr>
            <p:nvPr/>
          </p:nvSpPr>
          <p:spPr bwMode="auto">
            <a:xfrm>
              <a:off x="689" y="2547"/>
              <a:ext cx="57" cy="59"/>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36" name="Line 139">
              <a:extLst>
                <a:ext uri="{FF2B5EF4-FFF2-40B4-BE49-F238E27FC236}">
                  <a16:creationId xmlns:a16="http://schemas.microsoft.com/office/drawing/2014/main" id="{649E282F-5770-41E4-8017-75A1A78CFFED}"/>
                </a:ext>
              </a:extLst>
            </p:cNvPr>
            <p:cNvSpPr>
              <a:spLocks noChangeShapeType="1"/>
            </p:cNvSpPr>
            <p:nvPr/>
          </p:nvSpPr>
          <p:spPr bwMode="auto">
            <a:xfrm flipH="1">
              <a:off x="540" y="2578"/>
              <a:ext cx="179" cy="1"/>
            </a:xfrm>
            <a:prstGeom prst="line">
              <a:avLst/>
            </a:prstGeom>
            <a:noFill/>
            <a:ln w="4763">
              <a:solidFill>
                <a:srgbClr val="00FF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37" name="Rectangle 140">
              <a:extLst>
                <a:ext uri="{FF2B5EF4-FFF2-40B4-BE49-F238E27FC236}">
                  <a16:creationId xmlns:a16="http://schemas.microsoft.com/office/drawing/2014/main" id="{0A3E8E07-659F-41CF-89C7-6DC1ABF7D06E}"/>
                </a:ext>
              </a:extLst>
            </p:cNvPr>
            <p:cNvSpPr>
              <a:spLocks noChangeArrowheads="1"/>
            </p:cNvSpPr>
            <p:nvPr/>
          </p:nvSpPr>
          <p:spPr bwMode="auto">
            <a:xfrm>
              <a:off x="765" y="2458"/>
              <a:ext cx="31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McDonald's</a:t>
              </a:r>
              <a:endParaRPr lang="en-US" altLang="en-US" sz="2400">
                <a:solidFill>
                  <a:srgbClr val="000000"/>
                </a:solidFill>
              </a:endParaRPr>
            </a:p>
          </p:txBody>
        </p:sp>
        <p:grpSp>
          <p:nvGrpSpPr>
            <p:cNvPr id="33838" name="Group 141">
              <a:extLst>
                <a:ext uri="{FF2B5EF4-FFF2-40B4-BE49-F238E27FC236}">
                  <a16:creationId xmlns:a16="http://schemas.microsoft.com/office/drawing/2014/main" id="{93DBF249-AEC5-4A56-81A4-02795D7FE3FA}"/>
                </a:ext>
              </a:extLst>
            </p:cNvPr>
            <p:cNvGrpSpPr>
              <a:grpSpLocks/>
            </p:cNvGrpSpPr>
            <p:nvPr/>
          </p:nvGrpSpPr>
          <p:grpSpPr bwMode="auto">
            <a:xfrm>
              <a:off x="524" y="2603"/>
              <a:ext cx="206" cy="685"/>
              <a:chOff x="1533" y="2624"/>
              <a:chExt cx="206" cy="685"/>
            </a:xfrm>
          </p:grpSpPr>
          <p:sp>
            <p:nvSpPr>
              <p:cNvPr id="33839" name="Line 142">
                <a:extLst>
                  <a:ext uri="{FF2B5EF4-FFF2-40B4-BE49-F238E27FC236}">
                    <a16:creationId xmlns:a16="http://schemas.microsoft.com/office/drawing/2014/main" id="{8A2C3534-9FF9-44E5-9B08-A454567E3223}"/>
                  </a:ext>
                </a:extLst>
              </p:cNvPr>
              <p:cNvSpPr>
                <a:spLocks noChangeShapeType="1"/>
              </p:cNvSpPr>
              <p:nvPr/>
            </p:nvSpPr>
            <p:spPr bwMode="auto">
              <a:xfrm flipV="1">
                <a:off x="1533" y="2729"/>
                <a:ext cx="151" cy="580"/>
              </a:xfrm>
              <a:prstGeom prst="line">
                <a:avLst/>
              </a:prstGeom>
              <a:noFill/>
              <a:ln w="20638">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40" name="Freeform 143">
                <a:extLst>
                  <a:ext uri="{FF2B5EF4-FFF2-40B4-BE49-F238E27FC236}">
                    <a16:creationId xmlns:a16="http://schemas.microsoft.com/office/drawing/2014/main" id="{1CCA759A-590B-411F-BC1D-B186A7DDC208}"/>
                  </a:ext>
                </a:extLst>
              </p:cNvPr>
              <p:cNvSpPr>
                <a:spLocks/>
              </p:cNvSpPr>
              <p:nvPr/>
            </p:nvSpPr>
            <p:spPr bwMode="auto">
              <a:xfrm>
                <a:off x="1630" y="2624"/>
                <a:ext cx="109" cy="124"/>
              </a:xfrm>
              <a:custGeom>
                <a:avLst/>
                <a:gdLst>
                  <a:gd name="T0" fmla="*/ 109 w 109"/>
                  <a:gd name="T1" fmla="*/ 124 h 124"/>
                  <a:gd name="T2" fmla="*/ 82 w 109"/>
                  <a:gd name="T3" fmla="*/ 0 h 124"/>
                  <a:gd name="T4" fmla="*/ 0 w 109"/>
                  <a:gd name="T5" fmla="*/ 96 h 124"/>
                  <a:gd name="T6" fmla="*/ 109 w 109"/>
                  <a:gd name="T7" fmla="*/ 124 h 1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9" h="124">
                    <a:moveTo>
                      <a:pt x="109" y="124"/>
                    </a:moveTo>
                    <a:lnTo>
                      <a:pt x="82" y="0"/>
                    </a:lnTo>
                    <a:lnTo>
                      <a:pt x="0" y="96"/>
                    </a:lnTo>
                    <a:lnTo>
                      <a:pt x="109" y="12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sp>
        <p:nvSpPr>
          <p:cNvPr id="232592" name="Text Box 144">
            <a:extLst>
              <a:ext uri="{FF2B5EF4-FFF2-40B4-BE49-F238E27FC236}">
                <a16:creationId xmlns:a16="http://schemas.microsoft.com/office/drawing/2014/main" id="{578008B3-E9C6-45F1-BA3C-34B4C7A8C7A7}"/>
              </a:ext>
            </a:extLst>
          </p:cNvPr>
          <p:cNvSpPr txBox="1">
            <a:spLocks noChangeArrowheads="1"/>
          </p:cNvSpPr>
          <p:nvPr/>
        </p:nvSpPr>
        <p:spPr bwMode="auto">
          <a:xfrm>
            <a:off x="5529263" y="2136775"/>
            <a:ext cx="3565525" cy="327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t>The explicit value and the implicit value together draw a complete picture of the company’s value and its development. </a:t>
            </a:r>
          </a:p>
          <a:p>
            <a:endParaRPr lang="en-US" altLang="en-US"/>
          </a:p>
          <a:p>
            <a:r>
              <a:rPr lang="en-US" altLang="en-US"/>
              <a:t>The question remains:</a:t>
            </a:r>
          </a:p>
          <a:p>
            <a:r>
              <a:rPr lang="en-US" altLang="en-US"/>
              <a:t>Is the implicit value given by the value of the company?</a:t>
            </a:r>
            <a:br>
              <a:rPr lang="en-US" altLang="en-US"/>
            </a:br>
            <a:r>
              <a:rPr lang="en-US" altLang="en-US"/>
              <a:t>Is it attributed by some marketing tricks?</a:t>
            </a:r>
            <a:br>
              <a:rPr lang="en-US" altLang="en-US"/>
            </a:br>
            <a:r>
              <a:rPr lang="en-US" altLang="en-US"/>
              <a:t>Which part of it is created under the influence of the Shareholders Value Expectation?</a:t>
            </a:r>
          </a:p>
        </p:txBody>
      </p:sp>
      <p:grpSp>
        <p:nvGrpSpPr>
          <p:cNvPr id="232593" name="Group 145">
            <a:extLst>
              <a:ext uri="{FF2B5EF4-FFF2-40B4-BE49-F238E27FC236}">
                <a16:creationId xmlns:a16="http://schemas.microsoft.com/office/drawing/2014/main" id="{7A251E3C-872E-47FD-933B-F9C750E12330}"/>
              </a:ext>
            </a:extLst>
          </p:cNvPr>
          <p:cNvGrpSpPr>
            <a:grpSpLocks/>
          </p:cNvGrpSpPr>
          <p:nvPr/>
        </p:nvGrpSpPr>
        <p:grpSpPr bwMode="auto">
          <a:xfrm>
            <a:off x="1035050" y="3036888"/>
            <a:ext cx="712788" cy="2322512"/>
            <a:chOff x="540" y="1816"/>
            <a:chExt cx="449" cy="1463"/>
          </a:xfrm>
        </p:grpSpPr>
        <p:sp>
          <p:nvSpPr>
            <p:cNvPr id="33827" name="Line 146">
              <a:extLst>
                <a:ext uri="{FF2B5EF4-FFF2-40B4-BE49-F238E27FC236}">
                  <a16:creationId xmlns:a16="http://schemas.microsoft.com/office/drawing/2014/main" id="{2F44DFA6-5AEB-43DA-9F49-7AFE8548A8EA}"/>
                </a:ext>
              </a:extLst>
            </p:cNvPr>
            <p:cNvSpPr>
              <a:spLocks noChangeShapeType="1"/>
            </p:cNvSpPr>
            <p:nvPr/>
          </p:nvSpPr>
          <p:spPr bwMode="auto">
            <a:xfrm flipV="1">
              <a:off x="659" y="1876"/>
              <a:ext cx="1" cy="1403"/>
            </a:xfrm>
            <a:prstGeom prst="line">
              <a:avLst/>
            </a:prstGeom>
            <a:noFill/>
            <a:ln w="4763">
              <a:solidFill>
                <a:srgbClr val="FF99CC"/>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3828" name="Oval 147">
              <a:extLst>
                <a:ext uri="{FF2B5EF4-FFF2-40B4-BE49-F238E27FC236}">
                  <a16:creationId xmlns:a16="http://schemas.microsoft.com/office/drawing/2014/main" id="{8095BADE-A98C-432A-B9F7-5B23EA10C27A}"/>
                </a:ext>
              </a:extLst>
            </p:cNvPr>
            <p:cNvSpPr>
              <a:spLocks noChangeArrowheads="1"/>
            </p:cNvSpPr>
            <p:nvPr/>
          </p:nvSpPr>
          <p:spPr bwMode="auto">
            <a:xfrm>
              <a:off x="629" y="1891"/>
              <a:ext cx="58" cy="59"/>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29" name="Line 148">
              <a:extLst>
                <a:ext uri="{FF2B5EF4-FFF2-40B4-BE49-F238E27FC236}">
                  <a16:creationId xmlns:a16="http://schemas.microsoft.com/office/drawing/2014/main" id="{91658730-3079-4C90-855A-3A3050BE9C52}"/>
                </a:ext>
              </a:extLst>
            </p:cNvPr>
            <p:cNvSpPr>
              <a:spLocks noChangeShapeType="1"/>
            </p:cNvSpPr>
            <p:nvPr/>
          </p:nvSpPr>
          <p:spPr bwMode="auto">
            <a:xfrm flipH="1">
              <a:off x="540" y="1921"/>
              <a:ext cx="119" cy="1"/>
            </a:xfrm>
            <a:prstGeom prst="line">
              <a:avLst/>
            </a:prstGeom>
            <a:noFill/>
            <a:ln w="4763">
              <a:solidFill>
                <a:srgbClr val="00FF00"/>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830" name="Group 149">
              <a:extLst>
                <a:ext uri="{FF2B5EF4-FFF2-40B4-BE49-F238E27FC236}">
                  <a16:creationId xmlns:a16="http://schemas.microsoft.com/office/drawing/2014/main" id="{85A17318-E98E-47CA-8B37-395CE538EA4F}"/>
                </a:ext>
              </a:extLst>
            </p:cNvPr>
            <p:cNvGrpSpPr>
              <a:grpSpLocks/>
            </p:cNvGrpSpPr>
            <p:nvPr/>
          </p:nvGrpSpPr>
          <p:grpSpPr bwMode="auto">
            <a:xfrm>
              <a:off x="540" y="1935"/>
              <a:ext cx="154" cy="1344"/>
              <a:chOff x="1549" y="1956"/>
              <a:chExt cx="154" cy="1344"/>
            </a:xfrm>
          </p:grpSpPr>
          <p:sp>
            <p:nvSpPr>
              <p:cNvPr id="33832" name="Line 150">
                <a:extLst>
                  <a:ext uri="{FF2B5EF4-FFF2-40B4-BE49-F238E27FC236}">
                    <a16:creationId xmlns:a16="http://schemas.microsoft.com/office/drawing/2014/main" id="{0780618E-1A63-480C-921F-E7DEC6BFC4DB}"/>
                  </a:ext>
                </a:extLst>
              </p:cNvPr>
              <p:cNvSpPr>
                <a:spLocks noChangeShapeType="1"/>
              </p:cNvSpPr>
              <p:nvPr/>
            </p:nvSpPr>
            <p:spPr bwMode="auto">
              <a:xfrm flipV="1">
                <a:off x="1549" y="2064"/>
                <a:ext cx="97" cy="1236"/>
              </a:xfrm>
              <a:prstGeom prst="line">
                <a:avLst/>
              </a:prstGeom>
              <a:noFill/>
              <a:ln w="20638">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33" name="Freeform 151">
                <a:extLst>
                  <a:ext uri="{FF2B5EF4-FFF2-40B4-BE49-F238E27FC236}">
                    <a16:creationId xmlns:a16="http://schemas.microsoft.com/office/drawing/2014/main" id="{FF1B0C9A-D7E3-4F9C-B007-BC24421DEC9F}"/>
                  </a:ext>
                </a:extLst>
              </p:cNvPr>
              <p:cNvSpPr>
                <a:spLocks/>
              </p:cNvSpPr>
              <p:nvPr/>
            </p:nvSpPr>
            <p:spPr bwMode="auto">
              <a:xfrm>
                <a:off x="1590" y="1956"/>
                <a:ext cx="113" cy="118"/>
              </a:xfrm>
              <a:custGeom>
                <a:avLst/>
                <a:gdLst>
                  <a:gd name="T0" fmla="*/ 113 w 113"/>
                  <a:gd name="T1" fmla="*/ 118 h 118"/>
                  <a:gd name="T2" fmla="*/ 65 w 113"/>
                  <a:gd name="T3" fmla="*/ 0 h 118"/>
                  <a:gd name="T4" fmla="*/ 0 w 113"/>
                  <a:gd name="T5" fmla="*/ 110 h 118"/>
                  <a:gd name="T6" fmla="*/ 113 w 113"/>
                  <a:gd name="T7" fmla="*/ 118 h 1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18">
                    <a:moveTo>
                      <a:pt x="113" y="118"/>
                    </a:moveTo>
                    <a:lnTo>
                      <a:pt x="65" y="0"/>
                    </a:lnTo>
                    <a:lnTo>
                      <a:pt x="0" y="110"/>
                    </a:lnTo>
                    <a:lnTo>
                      <a:pt x="113" y="118"/>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3831" name="Rectangle 152">
              <a:extLst>
                <a:ext uri="{FF2B5EF4-FFF2-40B4-BE49-F238E27FC236}">
                  <a16:creationId xmlns:a16="http://schemas.microsoft.com/office/drawing/2014/main" id="{69D3806F-78DC-4954-838B-77512AA96EA7}"/>
                </a:ext>
              </a:extLst>
            </p:cNvPr>
            <p:cNvSpPr>
              <a:spLocks noChangeArrowheads="1"/>
            </p:cNvSpPr>
            <p:nvPr/>
          </p:nvSpPr>
          <p:spPr bwMode="auto">
            <a:xfrm>
              <a:off x="737" y="1816"/>
              <a:ext cx="25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Microsoft</a:t>
              </a:r>
              <a:endParaRPr lang="en-US" altLang="en-US" sz="2400">
                <a:solidFill>
                  <a:srgbClr val="000000"/>
                </a:solidFill>
              </a:endParaRPr>
            </a:p>
          </p:txBody>
        </p:sp>
      </p:grpSp>
      <p:grpSp>
        <p:nvGrpSpPr>
          <p:cNvPr id="232601" name="Group 153">
            <a:extLst>
              <a:ext uri="{FF2B5EF4-FFF2-40B4-BE49-F238E27FC236}">
                <a16:creationId xmlns:a16="http://schemas.microsoft.com/office/drawing/2014/main" id="{4934A802-5BF1-4A68-8F69-01547DF343F7}"/>
              </a:ext>
            </a:extLst>
          </p:cNvPr>
          <p:cNvGrpSpPr>
            <a:grpSpLocks/>
          </p:cNvGrpSpPr>
          <p:nvPr/>
        </p:nvGrpSpPr>
        <p:grpSpPr bwMode="auto">
          <a:xfrm>
            <a:off x="1035050" y="3011488"/>
            <a:ext cx="1312863" cy="2347912"/>
            <a:chOff x="540" y="1800"/>
            <a:chExt cx="827" cy="1479"/>
          </a:xfrm>
        </p:grpSpPr>
        <p:sp>
          <p:nvSpPr>
            <p:cNvPr id="33820" name="Line 154">
              <a:extLst>
                <a:ext uri="{FF2B5EF4-FFF2-40B4-BE49-F238E27FC236}">
                  <a16:creationId xmlns:a16="http://schemas.microsoft.com/office/drawing/2014/main" id="{62B2CD8B-3F70-4AF0-86D0-9F659DC89B61}"/>
                </a:ext>
              </a:extLst>
            </p:cNvPr>
            <p:cNvSpPr>
              <a:spLocks noChangeShapeType="1"/>
            </p:cNvSpPr>
            <p:nvPr/>
          </p:nvSpPr>
          <p:spPr bwMode="auto">
            <a:xfrm flipV="1">
              <a:off x="1180" y="1862"/>
              <a:ext cx="1" cy="1417"/>
            </a:xfrm>
            <a:prstGeom prst="line">
              <a:avLst/>
            </a:prstGeom>
            <a:noFill/>
            <a:ln w="4763">
              <a:solidFill>
                <a:srgbClr val="FF99CC"/>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3821" name="Oval 155">
              <a:extLst>
                <a:ext uri="{FF2B5EF4-FFF2-40B4-BE49-F238E27FC236}">
                  <a16:creationId xmlns:a16="http://schemas.microsoft.com/office/drawing/2014/main" id="{BFB36D91-79A4-49B6-B616-73759B182D0F}"/>
                </a:ext>
              </a:extLst>
            </p:cNvPr>
            <p:cNvSpPr>
              <a:spLocks noChangeArrowheads="1"/>
            </p:cNvSpPr>
            <p:nvPr/>
          </p:nvSpPr>
          <p:spPr bwMode="auto">
            <a:xfrm>
              <a:off x="1152" y="1876"/>
              <a:ext cx="57" cy="58"/>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22" name="Line 156">
              <a:extLst>
                <a:ext uri="{FF2B5EF4-FFF2-40B4-BE49-F238E27FC236}">
                  <a16:creationId xmlns:a16="http://schemas.microsoft.com/office/drawing/2014/main" id="{BE9AA0D1-414F-4C56-A7E8-8F4EF254E95B}"/>
                </a:ext>
              </a:extLst>
            </p:cNvPr>
            <p:cNvSpPr>
              <a:spLocks noChangeShapeType="1"/>
            </p:cNvSpPr>
            <p:nvPr/>
          </p:nvSpPr>
          <p:spPr bwMode="auto">
            <a:xfrm flipH="1">
              <a:off x="540" y="1905"/>
              <a:ext cx="640" cy="1"/>
            </a:xfrm>
            <a:prstGeom prst="line">
              <a:avLst/>
            </a:prstGeom>
            <a:noFill/>
            <a:ln w="4763">
              <a:solidFill>
                <a:srgbClr val="00FF00"/>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823" name="Group 157">
              <a:extLst>
                <a:ext uri="{FF2B5EF4-FFF2-40B4-BE49-F238E27FC236}">
                  <a16:creationId xmlns:a16="http://schemas.microsoft.com/office/drawing/2014/main" id="{D19BF621-BA6B-4C22-8AF4-CA638C42C751}"/>
                </a:ext>
              </a:extLst>
            </p:cNvPr>
            <p:cNvGrpSpPr>
              <a:grpSpLocks/>
            </p:cNvGrpSpPr>
            <p:nvPr/>
          </p:nvGrpSpPr>
          <p:grpSpPr bwMode="auto">
            <a:xfrm>
              <a:off x="540" y="1935"/>
              <a:ext cx="618" cy="1344"/>
              <a:chOff x="1549" y="1956"/>
              <a:chExt cx="618" cy="1344"/>
            </a:xfrm>
          </p:grpSpPr>
          <p:sp>
            <p:nvSpPr>
              <p:cNvPr id="33825" name="Line 158">
                <a:extLst>
                  <a:ext uri="{FF2B5EF4-FFF2-40B4-BE49-F238E27FC236}">
                    <a16:creationId xmlns:a16="http://schemas.microsoft.com/office/drawing/2014/main" id="{C26043DC-1F29-4779-89FC-E36E9E211D2C}"/>
                  </a:ext>
                </a:extLst>
              </p:cNvPr>
              <p:cNvSpPr>
                <a:spLocks noChangeShapeType="1"/>
              </p:cNvSpPr>
              <p:nvPr/>
            </p:nvSpPr>
            <p:spPr bwMode="auto">
              <a:xfrm flipV="1">
                <a:off x="1549" y="2055"/>
                <a:ext cx="566" cy="1245"/>
              </a:xfrm>
              <a:prstGeom prst="line">
                <a:avLst/>
              </a:prstGeom>
              <a:noFill/>
              <a:ln w="20638">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26" name="Freeform 159">
                <a:extLst>
                  <a:ext uri="{FF2B5EF4-FFF2-40B4-BE49-F238E27FC236}">
                    <a16:creationId xmlns:a16="http://schemas.microsoft.com/office/drawing/2014/main" id="{1F8AEF7E-6370-4F7A-BED6-28F730281FB5}"/>
                  </a:ext>
                </a:extLst>
              </p:cNvPr>
              <p:cNvSpPr>
                <a:spLocks/>
              </p:cNvSpPr>
              <p:nvPr/>
            </p:nvSpPr>
            <p:spPr bwMode="auto">
              <a:xfrm>
                <a:off x="2064" y="1956"/>
                <a:ext cx="103" cy="127"/>
              </a:xfrm>
              <a:custGeom>
                <a:avLst/>
                <a:gdLst>
                  <a:gd name="T0" fmla="*/ 103 w 103"/>
                  <a:gd name="T1" fmla="*/ 127 h 127"/>
                  <a:gd name="T2" fmla="*/ 97 w 103"/>
                  <a:gd name="T3" fmla="*/ 0 h 127"/>
                  <a:gd name="T4" fmla="*/ 0 w 103"/>
                  <a:gd name="T5" fmla="*/ 80 h 127"/>
                  <a:gd name="T6" fmla="*/ 103 w 103"/>
                  <a:gd name="T7" fmla="*/ 127 h 1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3" h="127">
                    <a:moveTo>
                      <a:pt x="103" y="127"/>
                    </a:moveTo>
                    <a:lnTo>
                      <a:pt x="97" y="0"/>
                    </a:lnTo>
                    <a:lnTo>
                      <a:pt x="0" y="80"/>
                    </a:lnTo>
                    <a:lnTo>
                      <a:pt x="103" y="127"/>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3824" name="Rectangle 160">
              <a:extLst>
                <a:ext uri="{FF2B5EF4-FFF2-40B4-BE49-F238E27FC236}">
                  <a16:creationId xmlns:a16="http://schemas.microsoft.com/office/drawing/2014/main" id="{ECD10D04-D5CB-4A11-A4EE-99368E8EF56D}"/>
                </a:ext>
              </a:extLst>
            </p:cNvPr>
            <p:cNvSpPr>
              <a:spLocks noChangeArrowheads="1"/>
            </p:cNvSpPr>
            <p:nvPr/>
          </p:nvSpPr>
          <p:spPr bwMode="auto">
            <a:xfrm>
              <a:off x="1246" y="1800"/>
              <a:ext cx="1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IBM</a:t>
              </a:r>
              <a:endParaRPr lang="en-US" altLang="en-US" sz="2400">
                <a:solidFill>
                  <a:srgbClr val="000000"/>
                </a:solidFill>
              </a:endParaRPr>
            </a:p>
          </p:txBody>
        </p:sp>
      </p:grpSp>
      <p:grpSp>
        <p:nvGrpSpPr>
          <p:cNvPr id="232609" name="Group 161">
            <a:extLst>
              <a:ext uri="{FF2B5EF4-FFF2-40B4-BE49-F238E27FC236}">
                <a16:creationId xmlns:a16="http://schemas.microsoft.com/office/drawing/2014/main" id="{68A0653E-114B-45BA-8789-62722FE8556E}"/>
              </a:ext>
            </a:extLst>
          </p:cNvPr>
          <p:cNvGrpSpPr>
            <a:grpSpLocks/>
          </p:cNvGrpSpPr>
          <p:nvPr/>
        </p:nvGrpSpPr>
        <p:grpSpPr bwMode="auto">
          <a:xfrm>
            <a:off x="1035050" y="4294188"/>
            <a:ext cx="1276350" cy="1065212"/>
            <a:chOff x="540" y="2608"/>
            <a:chExt cx="804" cy="671"/>
          </a:xfrm>
        </p:grpSpPr>
        <p:sp>
          <p:nvSpPr>
            <p:cNvPr id="33813" name="Line 162">
              <a:extLst>
                <a:ext uri="{FF2B5EF4-FFF2-40B4-BE49-F238E27FC236}">
                  <a16:creationId xmlns:a16="http://schemas.microsoft.com/office/drawing/2014/main" id="{1F93E22D-1291-4B5B-BB2E-611883448767}"/>
                </a:ext>
              </a:extLst>
            </p:cNvPr>
            <p:cNvSpPr>
              <a:spLocks noChangeShapeType="1"/>
            </p:cNvSpPr>
            <p:nvPr/>
          </p:nvSpPr>
          <p:spPr bwMode="auto">
            <a:xfrm flipV="1">
              <a:off x="1136" y="2711"/>
              <a:ext cx="1" cy="568"/>
            </a:xfrm>
            <a:prstGeom prst="line">
              <a:avLst/>
            </a:prstGeom>
            <a:noFill/>
            <a:ln w="4763">
              <a:solidFill>
                <a:srgbClr val="FF99CC"/>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3814" name="Oval 163">
              <a:extLst>
                <a:ext uri="{FF2B5EF4-FFF2-40B4-BE49-F238E27FC236}">
                  <a16:creationId xmlns:a16="http://schemas.microsoft.com/office/drawing/2014/main" id="{3D9FD60F-B6FB-4C47-BBD6-5024416DAABE}"/>
                </a:ext>
              </a:extLst>
            </p:cNvPr>
            <p:cNvSpPr>
              <a:spLocks noChangeArrowheads="1"/>
            </p:cNvSpPr>
            <p:nvPr/>
          </p:nvSpPr>
          <p:spPr bwMode="auto">
            <a:xfrm>
              <a:off x="1107" y="2667"/>
              <a:ext cx="57" cy="59"/>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15" name="Line 164">
              <a:extLst>
                <a:ext uri="{FF2B5EF4-FFF2-40B4-BE49-F238E27FC236}">
                  <a16:creationId xmlns:a16="http://schemas.microsoft.com/office/drawing/2014/main" id="{AFB90689-A240-47C5-88E6-E82BA42C4850}"/>
                </a:ext>
              </a:extLst>
            </p:cNvPr>
            <p:cNvSpPr>
              <a:spLocks noChangeShapeType="1"/>
            </p:cNvSpPr>
            <p:nvPr/>
          </p:nvSpPr>
          <p:spPr bwMode="auto">
            <a:xfrm flipH="1">
              <a:off x="540" y="2697"/>
              <a:ext cx="596" cy="1"/>
            </a:xfrm>
            <a:prstGeom prst="line">
              <a:avLst/>
            </a:prstGeom>
            <a:noFill/>
            <a:ln w="4763">
              <a:solidFill>
                <a:srgbClr val="00FF00"/>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816" name="Group 165">
              <a:extLst>
                <a:ext uri="{FF2B5EF4-FFF2-40B4-BE49-F238E27FC236}">
                  <a16:creationId xmlns:a16="http://schemas.microsoft.com/office/drawing/2014/main" id="{A8CC0406-03A2-4893-A1F1-ECC41EBEC4D6}"/>
                </a:ext>
              </a:extLst>
            </p:cNvPr>
            <p:cNvGrpSpPr>
              <a:grpSpLocks/>
            </p:cNvGrpSpPr>
            <p:nvPr/>
          </p:nvGrpSpPr>
          <p:grpSpPr bwMode="auto">
            <a:xfrm>
              <a:off x="540" y="2711"/>
              <a:ext cx="583" cy="568"/>
              <a:chOff x="1549" y="2732"/>
              <a:chExt cx="583" cy="568"/>
            </a:xfrm>
          </p:grpSpPr>
          <p:sp>
            <p:nvSpPr>
              <p:cNvPr id="33818" name="Line 166">
                <a:extLst>
                  <a:ext uri="{FF2B5EF4-FFF2-40B4-BE49-F238E27FC236}">
                    <a16:creationId xmlns:a16="http://schemas.microsoft.com/office/drawing/2014/main" id="{DF7B005E-0658-46E4-A5D7-C0FED775D99E}"/>
                  </a:ext>
                </a:extLst>
              </p:cNvPr>
              <p:cNvSpPr>
                <a:spLocks noChangeShapeType="1"/>
              </p:cNvSpPr>
              <p:nvPr/>
            </p:nvSpPr>
            <p:spPr bwMode="auto">
              <a:xfrm flipV="1">
                <a:off x="1549" y="2807"/>
                <a:ext cx="505" cy="493"/>
              </a:xfrm>
              <a:prstGeom prst="line">
                <a:avLst/>
              </a:prstGeom>
              <a:noFill/>
              <a:ln w="20638">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19" name="Freeform 167">
                <a:extLst>
                  <a:ext uri="{FF2B5EF4-FFF2-40B4-BE49-F238E27FC236}">
                    <a16:creationId xmlns:a16="http://schemas.microsoft.com/office/drawing/2014/main" id="{726AC755-ACAD-4BBB-B692-EF1501763302}"/>
                  </a:ext>
                </a:extLst>
              </p:cNvPr>
              <p:cNvSpPr>
                <a:spLocks/>
              </p:cNvSpPr>
              <p:nvPr/>
            </p:nvSpPr>
            <p:spPr bwMode="auto">
              <a:xfrm>
                <a:off x="2011" y="2732"/>
                <a:ext cx="121" cy="120"/>
              </a:xfrm>
              <a:custGeom>
                <a:avLst/>
                <a:gdLst>
                  <a:gd name="T0" fmla="*/ 80 w 121"/>
                  <a:gd name="T1" fmla="*/ 120 h 120"/>
                  <a:gd name="T2" fmla="*/ 121 w 121"/>
                  <a:gd name="T3" fmla="*/ 0 h 120"/>
                  <a:gd name="T4" fmla="*/ 0 w 121"/>
                  <a:gd name="T5" fmla="*/ 40 h 120"/>
                  <a:gd name="T6" fmla="*/ 80 w 121"/>
                  <a:gd name="T7" fmla="*/ 120 h 1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1" h="120">
                    <a:moveTo>
                      <a:pt x="80" y="120"/>
                    </a:moveTo>
                    <a:lnTo>
                      <a:pt x="121" y="0"/>
                    </a:lnTo>
                    <a:lnTo>
                      <a:pt x="0" y="40"/>
                    </a:lnTo>
                    <a:lnTo>
                      <a:pt x="80" y="12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3817" name="Rectangle 168">
              <a:extLst>
                <a:ext uri="{FF2B5EF4-FFF2-40B4-BE49-F238E27FC236}">
                  <a16:creationId xmlns:a16="http://schemas.microsoft.com/office/drawing/2014/main" id="{4E07B168-C9F6-4745-B084-5DD0D26FD010}"/>
                </a:ext>
              </a:extLst>
            </p:cNvPr>
            <p:cNvSpPr>
              <a:spLocks noChangeArrowheads="1"/>
            </p:cNvSpPr>
            <p:nvPr/>
          </p:nvSpPr>
          <p:spPr bwMode="auto">
            <a:xfrm>
              <a:off x="1223" y="2608"/>
              <a:ext cx="1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Ford</a:t>
              </a:r>
              <a:endParaRPr lang="en-US" altLang="en-US" sz="2400">
                <a:solidFill>
                  <a:srgbClr val="000000"/>
                </a:solidFill>
              </a:endParaRPr>
            </a:p>
          </p:txBody>
        </p:sp>
      </p:grpSp>
      <p:grpSp>
        <p:nvGrpSpPr>
          <p:cNvPr id="232617" name="Group 169">
            <a:extLst>
              <a:ext uri="{FF2B5EF4-FFF2-40B4-BE49-F238E27FC236}">
                <a16:creationId xmlns:a16="http://schemas.microsoft.com/office/drawing/2014/main" id="{9C76DA8F-2DDC-4BA6-BEAB-DFD6EE7A21BC}"/>
              </a:ext>
            </a:extLst>
          </p:cNvPr>
          <p:cNvGrpSpPr>
            <a:grpSpLocks/>
          </p:cNvGrpSpPr>
          <p:nvPr/>
        </p:nvGrpSpPr>
        <p:grpSpPr bwMode="auto">
          <a:xfrm>
            <a:off x="1035050" y="1711325"/>
            <a:ext cx="817563" cy="3648075"/>
            <a:chOff x="540" y="981"/>
            <a:chExt cx="515" cy="2298"/>
          </a:xfrm>
        </p:grpSpPr>
        <p:sp>
          <p:nvSpPr>
            <p:cNvPr id="33805" name="Line 170">
              <a:extLst>
                <a:ext uri="{FF2B5EF4-FFF2-40B4-BE49-F238E27FC236}">
                  <a16:creationId xmlns:a16="http://schemas.microsoft.com/office/drawing/2014/main" id="{A0BE0F1B-377D-473E-BB5D-F68493600E90}"/>
                </a:ext>
              </a:extLst>
            </p:cNvPr>
            <p:cNvSpPr>
              <a:spLocks noChangeShapeType="1"/>
            </p:cNvSpPr>
            <p:nvPr/>
          </p:nvSpPr>
          <p:spPr bwMode="auto">
            <a:xfrm flipV="1">
              <a:off x="689" y="981"/>
              <a:ext cx="1" cy="2290"/>
            </a:xfrm>
            <a:prstGeom prst="line">
              <a:avLst/>
            </a:prstGeom>
            <a:noFill/>
            <a:ln w="4763">
              <a:solidFill>
                <a:srgbClr val="FF99CC"/>
              </a:solidFill>
              <a:prstDash val="sysDot"/>
              <a:round/>
              <a:headEnd/>
              <a:tailEnd/>
            </a:ln>
            <a:extLst>
              <a:ext uri="{909E8E84-426E-40DD-AFC4-6F175D3DCCD1}">
                <a14:hiddenFill xmlns:a14="http://schemas.microsoft.com/office/drawing/2010/main">
                  <a:noFill/>
                </a14:hiddenFill>
              </a:ext>
            </a:extLst>
          </p:spPr>
          <p:txBody>
            <a:bodyPr/>
            <a:lstStyle/>
            <a:p>
              <a:endParaRPr lang="de-CH"/>
            </a:p>
          </p:txBody>
        </p:sp>
        <p:sp>
          <p:nvSpPr>
            <p:cNvPr id="33806" name="Oval 171">
              <a:extLst>
                <a:ext uri="{FF2B5EF4-FFF2-40B4-BE49-F238E27FC236}">
                  <a16:creationId xmlns:a16="http://schemas.microsoft.com/office/drawing/2014/main" id="{C66CEE47-218E-46AC-A9F5-11F7B0E416D7}"/>
                </a:ext>
              </a:extLst>
            </p:cNvPr>
            <p:cNvSpPr>
              <a:spLocks noChangeArrowheads="1"/>
            </p:cNvSpPr>
            <p:nvPr/>
          </p:nvSpPr>
          <p:spPr bwMode="auto">
            <a:xfrm>
              <a:off x="659" y="1040"/>
              <a:ext cx="59" cy="59"/>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3807" name="Line 172">
              <a:extLst>
                <a:ext uri="{FF2B5EF4-FFF2-40B4-BE49-F238E27FC236}">
                  <a16:creationId xmlns:a16="http://schemas.microsoft.com/office/drawing/2014/main" id="{029E08E8-99B5-46AD-B801-B66CBB766159}"/>
                </a:ext>
              </a:extLst>
            </p:cNvPr>
            <p:cNvSpPr>
              <a:spLocks noChangeShapeType="1"/>
            </p:cNvSpPr>
            <p:nvPr/>
          </p:nvSpPr>
          <p:spPr bwMode="auto">
            <a:xfrm flipH="1">
              <a:off x="540" y="1070"/>
              <a:ext cx="149" cy="1"/>
            </a:xfrm>
            <a:prstGeom prst="line">
              <a:avLst/>
            </a:prstGeom>
            <a:noFill/>
            <a:ln w="4763">
              <a:solidFill>
                <a:srgbClr val="00FF00"/>
              </a:solidFill>
              <a:round/>
              <a:headEnd/>
              <a:tailEnd/>
            </a:ln>
            <a:extLst>
              <a:ext uri="{909E8E84-426E-40DD-AFC4-6F175D3DCCD1}">
                <a14:hiddenFill xmlns:a14="http://schemas.microsoft.com/office/drawing/2010/main">
                  <a:noFill/>
                </a14:hiddenFill>
              </a:ext>
            </a:extLst>
          </p:spPr>
          <p:txBody>
            <a:bodyPr/>
            <a:lstStyle/>
            <a:p>
              <a:endParaRPr lang="de-CH"/>
            </a:p>
          </p:txBody>
        </p:sp>
        <p:grpSp>
          <p:nvGrpSpPr>
            <p:cNvPr id="33808" name="Group 173">
              <a:extLst>
                <a:ext uri="{FF2B5EF4-FFF2-40B4-BE49-F238E27FC236}">
                  <a16:creationId xmlns:a16="http://schemas.microsoft.com/office/drawing/2014/main" id="{2BBFA49A-038C-491D-8D3B-9FF0775AC871}"/>
                </a:ext>
              </a:extLst>
            </p:cNvPr>
            <p:cNvGrpSpPr>
              <a:grpSpLocks/>
            </p:cNvGrpSpPr>
            <p:nvPr/>
          </p:nvGrpSpPr>
          <p:grpSpPr bwMode="auto">
            <a:xfrm>
              <a:off x="540" y="1070"/>
              <a:ext cx="186" cy="2209"/>
              <a:chOff x="1549" y="1091"/>
              <a:chExt cx="186" cy="2209"/>
            </a:xfrm>
          </p:grpSpPr>
          <p:sp>
            <p:nvSpPr>
              <p:cNvPr id="33811" name="Line 174">
                <a:extLst>
                  <a:ext uri="{FF2B5EF4-FFF2-40B4-BE49-F238E27FC236}">
                    <a16:creationId xmlns:a16="http://schemas.microsoft.com/office/drawing/2014/main" id="{BD2C8728-850F-456A-AD72-F2C51F36757C}"/>
                  </a:ext>
                </a:extLst>
              </p:cNvPr>
              <p:cNvSpPr>
                <a:spLocks noChangeShapeType="1"/>
              </p:cNvSpPr>
              <p:nvPr/>
            </p:nvSpPr>
            <p:spPr bwMode="auto">
              <a:xfrm flipV="1">
                <a:off x="1549" y="1199"/>
                <a:ext cx="128" cy="2101"/>
              </a:xfrm>
              <a:prstGeom prst="line">
                <a:avLst/>
              </a:prstGeom>
              <a:noFill/>
              <a:ln w="20638">
                <a:solidFill>
                  <a:srgbClr val="FF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3812" name="Freeform 175">
                <a:extLst>
                  <a:ext uri="{FF2B5EF4-FFF2-40B4-BE49-F238E27FC236}">
                    <a16:creationId xmlns:a16="http://schemas.microsoft.com/office/drawing/2014/main" id="{6239036E-B250-4548-8365-C0C28AFA7544}"/>
                  </a:ext>
                </a:extLst>
              </p:cNvPr>
              <p:cNvSpPr>
                <a:spLocks/>
              </p:cNvSpPr>
              <p:nvPr/>
            </p:nvSpPr>
            <p:spPr bwMode="auto">
              <a:xfrm>
                <a:off x="1622" y="1091"/>
                <a:ext cx="113" cy="116"/>
              </a:xfrm>
              <a:custGeom>
                <a:avLst/>
                <a:gdLst>
                  <a:gd name="T0" fmla="*/ 113 w 113"/>
                  <a:gd name="T1" fmla="*/ 116 h 116"/>
                  <a:gd name="T2" fmla="*/ 62 w 113"/>
                  <a:gd name="T3" fmla="*/ 0 h 116"/>
                  <a:gd name="T4" fmla="*/ 0 w 113"/>
                  <a:gd name="T5" fmla="*/ 110 h 116"/>
                  <a:gd name="T6" fmla="*/ 113 w 113"/>
                  <a:gd name="T7" fmla="*/ 116 h 1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16">
                    <a:moveTo>
                      <a:pt x="113" y="116"/>
                    </a:moveTo>
                    <a:lnTo>
                      <a:pt x="62" y="0"/>
                    </a:lnTo>
                    <a:lnTo>
                      <a:pt x="0" y="110"/>
                    </a:lnTo>
                    <a:lnTo>
                      <a:pt x="113" y="116"/>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3809" name="Rectangle 176">
              <a:extLst>
                <a:ext uri="{FF2B5EF4-FFF2-40B4-BE49-F238E27FC236}">
                  <a16:creationId xmlns:a16="http://schemas.microsoft.com/office/drawing/2014/main" id="{6C46BBB9-7120-4AF7-9EB8-FEB8600EB10E}"/>
                </a:ext>
              </a:extLst>
            </p:cNvPr>
            <p:cNvSpPr>
              <a:spLocks noChangeArrowheads="1"/>
            </p:cNvSpPr>
            <p:nvPr/>
          </p:nvSpPr>
          <p:spPr bwMode="auto">
            <a:xfrm>
              <a:off x="777" y="981"/>
              <a:ext cx="13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Coca</a:t>
              </a:r>
              <a:endParaRPr lang="en-US" altLang="en-US" sz="2400">
                <a:solidFill>
                  <a:srgbClr val="000000"/>
                </a:solidFill>
              </a:endParaRPr>
            </a:p>
          </p:txBody>
        </p:sp>
        <p:sp>
          <p:nvSpPr>
            <p:cNvPr id="33810" name="Rectangle 177">
              <a:extLst>
                <a:ext uri="{FF2B5EF4-FFF2-40B4-BE49-F238E27FC236}">
                  <a16:creationId xmlns:a16="http://schemas.microsoft.com/office/drawing/2014/main" id="{49142E44-4D42-48D4-9F4D-44407ECD3F5D}"/>
                </a:ext>
              </a:extLst>
            </p:cNvPr>
            <p:cNvSpPr>
              <a:spLocks noChangeArrowheads="1"/>
            </p:cNvSpPr>
            <p:nvPr/>
          </p:nvSpPr>
          <p:spPr bwMode="auto">
            <a:xfrm>
              <a:off x="934" y="981"/>
              <a:ext cx="1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latin typeface="Times New Roman" panose="02020603050405020304" pitchFamily="18" charset="0"/>
                </a:rPr>
                <a:t>Cola</a:t>
              </a:r>
              <a:endParaRPr lang="en-US" altLang="en-US" sz="2400">
                <a:solidFill>
                  <a:srgbClr val="000000"/>
                </a:solidFill>
              </a:endParaRPr>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2451"/>
                                        </p:tgtEl>
                                        <p:attrNameLst>
                                          <p:attrName>style.visibility</p:attrName>
                                        </p:attrNameLst>
                                      </p:cBhvr>
                                      <p:to>
                                        <p:strVal val="visible"/>
                                      </p:to>
                                    </p:set>
                                    <p:animEffect transition="in" filter="box(out)">
                                      <p:cBhvr>
                                        <p:cTn id="7" dur="500"/>
                                        <p:tgtEl>
                                          <p:spTgt spid="232451"/>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232584"/>
                                        </p:tgtEl>
                                        <p:attrNameLst>
                                          <p:attrName>style.visibility</p:attrName>
                                        </p:attrNameLst>
                                      </p:cBhvr>
                                      <p:to>
                                        <p:strVal val="visible"/>
                                      </p:to>
                                    </p:set>
                                    <p:anim calcmode="lin" valueType="num">
                                      <p:cBhvr additive="base">
                                        <p:cTn id="11" dur="500" fill="hold"/>
                                        <p:tgtEl>
                                          <p:spTgt spid="232584"/>
                                        </p:tgtEl>
                                        <p:attrNameLst>
                                          <p:attrName>ppt_x</p:attrName>
                                        </p:attrNameLst>
                                      </p:cBhvr>
                                      <p:tavLst>
                                        <p:tav tm="0">
                                          <p:val>
                                            <p:strVal val="0-#ppt_w/2"/>
                                          </p:val>
                                        </p:tav>
                                        <p:tav tm="100000">
                                          <p:val>
                                            <p:strVal val="#ppt_x"/>
                                          </p:val>
                                        </p:tav>
                                      </p:tavLst>
                                    </p:anim>
                                    <p:anim calcmode="lin" valueType="num">
                                      <p:cBhvr additive="base">
                                        <p:cTn id="12" dur="500" fill="hold"/>
                                        <p:tgtEl>
                                          <p:spTgt spid="232584"/>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232593"/>
                                        </p:tgtEl>
                                        <p:attrNameLst>
                                          <p:attrName>style.visibility</p:attrName>
                                        </p:attrNameLst>
                                      </p:cBhvr>
                                      <p:to>
                                        <p:strVal val="visible"/>
                                      </p:to>
                                    </p:set>
                                    <p:anim calcmode="lin" valueType="num">
                                      <p:cBhvr additive="base">
                                        <p:cTn id="16" dur="500" fill="hold"/>
                                        <p:tgtEl>
                                          <p:spTgt spid="232593"/>
                                        </p:tgtEl>
                                        <p:attrNameLst>
                                          <p:attrName>ppt_x</p:attrName>
                                        </p:attrNameLst>
                                      </p:cBhvr>
                                      <p:tavLst>
                                        <p:tav tm="0">
                                          <p:val>
                                            <p:strVal val="0-#ppt_w/2"/>
                                          </p:val>
                                        </p:tav>
                                        <p:tav tm="100000">
                                          <p:val>
                                            <p:strVal val="#ppt_x"/>
                                          </p:val>
                                        </p:tav>
                                      </p:tavLst>
                                    </p:anim>
                                    <p:anim calcmode="lin" valueType="num">
                                      <p:cBhvr additive="base">
                                        <p:cTn id="17" dur="500" fill="hold"/>
                                        <p:tgtEl>
                                          <p:spTgt spid="232593"/>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nodeType="afterEffect">
                                  <p:stCondLst>
                                    <p:cond delay="0"/>
                                  </p:stCondLst>
                                  <p:childTnLst>
                                    <p:set>
                                      <p:cBhvr>
                                        <p:cTn id="20" dur="1" fill="hold">
                                          <p:stCondLst>
                                            <p:cond delay="0"/>
                                          </p:stCondLst>
                                        </p:cTn>
                                        <p:tgtEl>
                                          <p:spTgt spid="232601"/>
                                        </p:tgtEl>
                                        <p:attrNameLst>
                                          <p:attrName>style.visibility</p:attrName>
                                        </p:attrNameLst>
                                      </p:cBhvr>
                                      <p:to>
                                        <p:strVal val="visible"/>
                                      </p:to>
                                    </p:set>
                                    <p:anim calcmode="lin" valueType="num">
                                      <p:cBhvr additive="base">
                                        <p:cTn id="21" dur="500" fill="hold"/>
                                        <p:tgtEl>
                                          <p:spTgt spid="232601"/>
                                        </p:tgtEl>
                                        <p:attrNameLst>
                                          <p:attrName>ppt_x</p:attrName>
                                        </p:attrNameLst>
                                      </p:cBhvr>
                                      <p:tavLst>
                                        <p:tav tm="0">
                                          <p:val>
                                            <p:strVal val="0-#ppt_w/2"/>
                                          </p:val>
                                        </p:tav>
                                        <p:tav tm="100000">
                                          <p:val>
                                            <p:strVal val="#ppt_x"/>
                                          </p:val>
                                        </p:tav>
                                      </p:tavLst>
                                    </p:anim>
                                    <p:anim calcmode="lin" valueType="num">
                                      <p:cBhvr additive="base">
                                        <p:cTn id="22" dur="500" fill="hold"/>
                                        <p:tgtEl>
                                          <p:spTgt spid="232601"/>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8" fill="hold" nodeType="afterEffect">
                                  <p:stCondLst>
                                    <p:cond delay="0"/>
                                  </p:stCondLst>
                                  <p:childTnLst>
                                    <p:set>
                                      <p:cBhvr>
                                        <p:cTn id="25" dur="1" fill="hold">
                                          <p:stCondLst>
                                            <p:cond delay="0"/>
                                          </p:stCondLst>
                                        </p:cTn>
                                        <p:tgtEl>
                                          <p:spTgt spid="232609"/>
                                        </p:tgtEl>
                                        <p:attrNameLst>
                                          <p:attrName>style.visibility</p:attrName>
                                        </p:attrNameLst>
                                      </p:cBhvr>
                                      <p:to>
                                        <p:strVal val="visible"/>
                                      </p:to>
                                    </p:set>
                                    <p:anim calcmode="lin" valueType="num">
                                      <p:cBhvr additive="base">
                                        <p:cTn id="26" dur="500" fill="hold"/>
                                        <p:tgtEl>
                                          <p:spTgt spid="232609"/>
                                        </p:tgtEl>
                                        <p:attrNameLst>
                                          <p:attrName>ppt_x</p:attrName>
                                        </p:attrNameLst>
                                      </p:cBhvr>
                                      <p:tavLst>
                                        <p:tav tm="0">
                                          <p:val>
                                            <p:strVal val="0-#ppt_w/2"/>
                                          </p:val>
                                        </p:tav>
                                        <p:tav tm="100000">
                                          <p:val>
                                            <p:strVal val="#ppt_x"/>
                                          </p:val>
                                        </p:tav>
                                      </p:tavLst>
                                    </p:anim>
                                    <p:anim calcmode="lin" valueType="num">
                                      <p:cBhvr additive="base">
                                        <p:cTn id="27" dur="500" fill="hold"/>
                                        <p:tgtEl>
                                          <p:spTgt spid="232609"/>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8" fill="hold" nodeType="afterEffect">
                                  <p:stCondLst>
                                    <p:cond delay="0"/>
                                  </p:stCondLst>
                                  <p:childTnLst>
                                    <p:set>
                                      <p:cBhvr>
                                        <p:cTn id="30" dur="1" fill="hold">
                                          <p:stCondLst>
                                            <p:cond delay="0"/>
                                          </p:stCondLst>
                                        </p:cTn>
                                        <p:tgtEl>
                                          <p:spTgt spid="232617"/>
                                        </p:tgtEl>
                                        <p:attrNameLst>
                                          <p:attrName>style.visibility</p:attrName>
                                        </p:attrNameLst>
                                      </p:cBhvr>
                                      <p:to>
                                        <p:strVal val="visible"/>
                                      </p:to>
                                    </p:set>
                                    <p:anim calcmode="lin" valueType="num">
                                      <p:cBhvr additive="base">
                                        <p:cTn id="31" dur="500" fill="hold"/>
                                        <p:tgtEl>
                                          <p:spTgt spid="232617"/>
                                        </p:tgtEl>
                                        <p:attrNameLst>
                                          <p:attrName>ppt_x</p:attrName>
                                        </p:attrNameLst>
                                      </p:cBhvr>
                                      <p:tavLst>
                                        <p:tav tm="0">
                                          <p:val>
                                            <p:strVal val="0-#ppt_w/2"/>
                                          </p:val>
                                        </p:tav>
                                        <p:tav tm="100000">
                                          <p:val>
                                            <p:strVal val="#ppt_x"/>
                                          </p:val>
                                        </p:tav>
                                      </p:tavLst>
                                    </p:anim>
                                    <p:anim calcmode="lin" valueType="num">
                                      <p:cBhvr additive="base">
                                        <p:cTn id="32" dur="500" fill="hold"/>
                                        <p:tgtEl>
                                          <p:spTgt spid="232617"/>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3000"/>
                            </p:stCondLst>
                            <p:childTnLst>
                              <p:par>
                                <p:cTn id="34" presetID="1" presetClass="entr" presetSubtype="0" fill="hold" grpId="0" nodeType="afterEffect">
                                  <p:stCondLst>
                                    <p:cond delay="2000"/>
                                  </p:stCondLst>
                                  <p:childTnLst>
                                    <p:set>
                                      <p:cBhvr>
                                        <p:cTn id="35" dur="1" fill="hold">
                                          <p:stCondLst>
                                            <p:cond delay="499"/>
                                          </p:stCondLst>
                                        </p:cTn>
                                        <p:tgtEl>
                                          <p:spTgt spid="2325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59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nummernplatzhalter 2">
            <a:extLst>
              <a:ext uri="{FF2B5EF4-FFF2-40B4-BE49-F238E27FC236}">
                <a16:creationId xmlns:a16="http://schemas.microsoft.com/office/drawing/2014/main" id="{9A081C07-F608-48B3-952D-09B6087B3C88}"/>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7E5C3E2A-FEDE-41E2-A19B-8B9824AECDD9}" type="slidenum">
              <a:rPr lang="de-CH" altLang="en-US" sz="1000"/>
              <a:pPr/>
              <a:t>32</a:t>
            </a:fld>
            <a:endParaRPr lang="de-CH" altLang="en-US" sz="1000"/>
          </a:p>
        </p:txBody>
      </p:sp>
      <p:sp>
        <p:nvSpPr>
          <p:cNvPr id="34819" name="Datumsplatzhalter 3">
            <a:extLst>
              <a:ext uri="{FF2B5EF4-FFF2-40B4-BE49-F238E27FC236}">
                <a16:creationId xmlns:a16="http://schemas.microsoft.com/office/drawing/2014/main" id="{612BE12E-CD45-4CCD-8D6E-C3970D435FAD}"/>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4820" name="Fußzeilenplatzhalter 4">
            <a:extLst>
              <a:ext uri="{FF2B5EF4-FFF2-40B4-BE49-F238E27FC236}">
                <a16:creationId xmlns:a16="http://schemas.microsoft.com/office/drawing/2014/main" id="{DF266EDD-ED34-4DB9-82D1-A52C489B145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4821" name="Rectangle 2">
            <a:extLst>
              <a:ext uri="{FF2B5EF4-FFF2-40B4-BE49-F238E27FC236}">
                <a16:creationId xmlns:a16="http://schemas.microsoft.com/office/drawing/2014/main" id="{65F9BFA0-E63C-4BBB-BB56-93142A25D4C5}"/>
              </a:ext>
            </a:extLst>
          </p:cNvPr>
          <p:cNvSpPr>
            <a:spLocks noGrp="1" noChangeArrowheads="1"/>
          </p:cNvSpPr>
          <p:nvPr>
            <p:ph type="title"/>
          </p:nvPr>
        </p:nvSpPr>
        <p:spPr/>
        <p:txBody>
          <a:bodyPr anchor="ctr"/>
          <a:lstStyle/>
          <a:p>
            <a:pPr eaLnBrk="1" hangingPunct="1"/>
            <a:r>
              <a:rPr lang="de-CH" altLang="en-US">
                <a:cs typeface="Times New Roman" panose="02020603050405020304" pitchFamily="18" charset="0"/>
              </a:rPr>
              <a:t>A </a:t>
            </a:r>
            <a:r>
              <a:rPr lang="en-US" altLang="en-US">
                <a:cs typeface="Times New Roman" panose="02020603050405020304" pitchFamily="18" charset="0"/>
              </a:rPr>
              <a:t>better</a:t>
            </a:r>
            <a:r>
              <a:rPr lang="de-CH" altLang="en-US">
                <a:cs typeface="Times New Roman" panose="02020603050405020304" pitchFamily="18" charset="0"/>
              </a:rPr>
              <a:t> model</a:t>
            </a:r>
            <a:r>
              <a:rPr lang="en-US" altLang="en-US">
                <a:cs typeface="Times New Roman" panose="02020603050405020304" pitchFamily="18" charset="0"/>
              </a:rPr>
              <a:t> for </a:t>
            </a:r>
            <a:r>
              <a:rPr lang="de-CH" altLang="en-US">
                <a:cs typeface="Times New Roman" panose="02020603050405020304" pitchFamily="18" charset="0"/>
              </a:rPr>
              <a:t>new decisions</a:t>
            </a:r>
          </a:p>
        </p:txBody>
      </p:sp>
      <p:grpSp>
        <p:nvGrpSpPr>
          <p:cNvPr id="233475" name="Group 3">
            <a:extLst>
              <a:ext uri="{FF2B5EF4-FFF2-40B4-BE49-F238E27FC236}">
                <a16:creationId xmlns:a16="http://schemas.microsoft.com/office/drawing/2014/main" id="{420582F6-8241-4971-A28F-D4BF177D3EDB}"/>
              </a:ext>
            </a:extLst>
          </p:cNvPr>
          <p:cNvGrpSpPr>
            <a:grpSpLocks/>
          </p:cNvGrpSpPr>
          <p:nvPr/>
        </p:nvGrpSpPr>
        <p:grpSpPr bwMode="auto">
          <a:xfrm>
            <a:off x="1808163" y="1420813"/>
            <a:ext cx="4845050" cy="4999037"/>
            <a:chOff x="211" y="631"/>
            <a:chExt cx="3052" cy="3149"/>
          </a:xfrm>
        </p:grpSpPr>
        <p:sp>
          <p:nvSpPr>
            <p:cNvPr id="34833" name="Rectangle 4">
              <a:extLst>
                <a:ext uri="{FF2B5EF4-FFF2-40B4-BE49-F238E27FC236}">
                  <a16:creationId xmlns:a16="http://schemas.microsoft.com/office/drawing/2014/main" id="{93D715FE-EE4E-4891-BC8B-753B0D700D9F}"/>
                </a:ext>
              </a:extLst>
            </p:cNvPr>
            <p:cNvSpPr>
              <a:spLocks noChangeArrowheads="1"/>
            </p:cNvSpPr>
            <p:nvPr/>
          </p:nvSpPr>
          <p:spPr bwMode="auto">
            <a:xfrm>
              <a:off x="1009" y="2962"/>
              <a:ext cx="393"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4" name="Rectangle 5">
              <a:extLst>
                <a:ext uri="{FF2B5EF4-FFF2-40B4-BE49-F238E27FC236}">
                  <a16:creationId xmlns:a16="http://schemas.microsoft.com/office/drawing/2014/main" id="{4F4EF000-1184-4CCC-A1A1-3C418BB1F1F8}"/>
                </a:ext>
              </a:extLst>
            </p:cNvPr>
            <p:cNvSpPr>
              <a:spLocks noChangeArrowheads="1"/>
            </p:cNvSpPr>
            <p:nvPr/>
          </p:nvSpPr>
          <p:spPr bwMode="auto">
            <a:xfrm>
              <a:off x="1402" y="2962"/>
              <a:ext cx="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5" name="Rectangle 6">
              <a:extLst>
                <a:ext uri="{FF2B5EF4-FFF2-40B4-BE49-F238E27FC236}">
                  <a16:creationId xmlns:a16="http://schemas.microsoft.com/office/drawing/2014/main" id="{7121144C-BD87-401C-A2E1-5F74402023C1}"/>
                </a:ext>
              </a:extLst>
            </p:cNvPr>
            <p:cNvSpPr>
              <a:spLocks noChangeArrowheads="1"/>
            </p:cNvSpPr>
            <p:nvPr/>
          </p:nvSpPr>
          <p:spPr bwMode="auto">
            <a:xfrm>
              <a:off x="1404" y="2962"/>
              <a:ext cx="28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6" name="Rectangle 7">
              <a:extLst>
                <a:ext uri="{FF2B5EF4-FFF2-40B4-BE49-F238E27FC236}">
                  <a16:creationId xmlns:a16="http://schemas.microsoft.com/office/drawing/2014/main" id="{3FD20884-9C45-40BF-B6CB-38D42EB33F6E}"/>
                </a:ext>
              </a:extLst>
            </p:cNvPr>
            <p:cNvSpPr>
              <a:spLocks noChangeArrowheads="1"/>
            </p:cNvSpPr>
            <p:nvPr/>
          </p:nvSpPr>
          <p:spPr bwMode="auto">
            <a:xfrm>
              <a:off x="1688" y="2962"/>
              <a:ext cx="281"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7" name="Rectangle 8">
              <a:extLst>
                <a:ext uri="{FF2B5EF4-FFF2-40B4-BE49-F238E27FC236}">
                  <a16:creationId xmlns:a16="http://schemas.microsoft.com/office/drawing/2014/main" id="{821999DE-E861-4690-B65A-F14C2DB03943}"/>
                </a:ext>
              </a:extLst>
            </p:cNvPr>
            <p:cNvSpPr>
              <a:spLocks noChangeArrowheads="1"/>
            </p:cNvSpPr>
            <p:nvPr/>
          </p:nvSpPr>
          <p:spPr bwMode="auto">
            <a:xfrm>
              <a:off x="1971" y="2962"/>
              <a:ext cx="281"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8" name="Rectangle 9">
              <a:extLst>
                <a:ext uri="{FF2B5EF4-FFF2-40B4-BE49-F238E27FC236}">
                  <a16:creationId xmlns:a16="http://schemas.microsoft.com/office/drawing/2014/main" id="{B9FF655D-16C1-49E3-B12B-339EDD91E7E9}"/>
                </a:ext>
              </a:extLst>
            </p:cNvPr>
            <p:cNvSpPr>
              <a:spLocks noChangeArrowheads="1"/>
            </p:cNvSpPr>
            <p:nvPr/>
          </p:nvSpPr>
          <p:spPr bwMode="auto">
            <a:xfrm>
              <a:off x="2252" y="2962"/>
              <a:ext cx="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9" name="Rectangle 10">
              <a:extLst>
                <a:ext uri="{FF2B5EF4-FFF2-40B4-BE49-F238E27FC236}">
                  <a16:creationId xmlns:a16="http://schemas.microsoft.com/office/drawing/2014/main" id="{6ED9EA24-D6B3-449D-8FBE-4FFEE2296404}"/>
                </a:ext>
              </a:extLst>
            </p:cNvPr>
            <p:cNvSpPr>
              <a:spLocks noChangeArrowheads="1"/>
            </p:cNvSpPr>
            <p:nvPr/>
          </p:nvSpPr>
          <p:spPr bwMode="auto">
            <a:xfrm>
              <a:off x="2254" y="2962"/>
              <a:ext cx="28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40" name="Rectangle 11">
              <a:extLst>
                <a:ext uri="{FF2B5EF4-FFF2-40B4-BE49-F238E27FC236}">
                  <a16:creationId xmlns:a16="http://schemas.microsoft.com/office/drawing/2014/main" id="{A883936A-7FE2-4BD1-8C8A-9A3F5F79D5B7}"/>
                </a:ext>
              </a:extLst>
            </p:cNvPr>
            <p:cNvSpPr>
              <a:spLocks noChangeArrowheads="1"/>
            </p:cNvSpPr>
            <p:nvPr/>
          </p:nvSpPr>
          <p:spPr bwMode="auto">
            <a:xfrm>
              <a:off x="2538" y="2962"/>
              <a:ext cx="281"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41" name="Rectangle 12">
              <a:extLst>
                <a:ext uri="{FF2B5EF4-FFF2-40B4-BE49-F238E27FC236}">
                  <a16:creationId xmlns:a16="http://schemas.microsoft.com/office/drawing/2014/main" id="{227A393E-A394-4E78-9285-C4CB6DA33CCA}"/>
                </a:ext>
              </a:extLst>
            </p:cNvPr>
            <p:cNvSpPr>
              <a:spLocks noChangeArrowheads="1"/>
            </p:cNvSpPr>
            <p:nvPr/>
          </p:nvSpPr>
          <p:spPr bwMode="auto">
            <a:xfrm>
              <a:off x="2819" y="2962"/>
              <a:ext cx="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42" name="Rectangle 13">
              <a:extLst>
                <a:ext uri="{FF2B5EF4-FFF2-40B4-BE49-F238E27FC236}">
                  <a16:creationId xmlns:a16="http://schemas.microsoft.com/office/drawing/2014/main" id="{D9975B79-1690-4822-AD78-26E497C2CE64}"/>
                </a:ext>
              </a:extLst>
            </p:cNvPr>
            <p:cNvSpPr>
              <a:spLocks noChangeArrowheads="1"/>
            </p:cNvSpPr>
            <p:nvPr/>
          </p:nvSpPr>
          <p:spPr bwMode="auto">
            <a:xfrm>
              <a:off x="2821" y="2962"/>
              <a:ext cx="282" cy="2"/>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43" name="Rectangle 14">
              <a:extLst>
                <a:ext uri="{FF2B5EF4-FFF2-40B4-BE49-F238E27FC236}">
                  <a16:creationId xmlns:a16="http://schemas.microsoft.com/office/drawing/2014/main" id="{E8EF870F-B3C9-4FDD-8ECE-895A4F64328A}"/>
                </a:ext>
              </a:extLst>
            </p:cNvPr>
            <p:cNvSpPr>
              <a:spLocks noChangeArrowheads="1"/>
            </p:cNvSpPr>
            <p:nvPr/>
          </p:nvSpPr>
          <p:spPr bwMode="auto">
            <a:xfrm>
              <a:off x="572" y="908"/>
              <a:ext cx="2539" cy="258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44" name="Line 15">
              <a:extLst>
                <a:ext uri="{FF2B5EF4-FFF2-40B4-BE49-F238E27FC236}">
                  <a16:creationId xmlns:a16="http://schemas.microsoft.com/office/drawing/2014/main" id="{1351A782-22AE-4290-B561-F713F206F9EB}"/>
                </a:ext>
              </a:extLst>
            </p:cNvPr>
            <p:cNvSpPr>
              <a:spLocks noChangeShapeType="1"/>
            </p:cNvSpPr>
            <p:nvPr/>
          </p:nvSpPr>
          <p:spPr bwMode="auto">
            <a:xfrm>
              <a:off x="572" y="3229"/>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45" name="Line 16">
              <a:extLst>
                <a:ext uri="{FF2B5EF4-FFF2-40B4-BE49-F238E27FC236}">
                  <a16:creationId xmlns:a16="http://schemas.microsoft.com/office/drawing/2014/main" id="{A380CCDD-538E-4CC4-BE51-80A10717C1B9}"/>
                </a:ext>
              </a:extLst>
            </p:cNvPr>
            <p:cNvSpPr>
              <a:spLocks noChangeShapeType="1"/>
            </p:cNvSpPr>
            <p:nvPr/>
          </p:nvSpPr>
          <p:spPr bwMode="auto">
            <a:xfrm>
              <a:off x="572" y="2971"/>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46" name="Line 17">
              <a:extLst>
                <a:ext uri="{FF2B5EF4-FFF2-40B4-BE49-F238E27FC236}">
                  <a16:creationId xmlns:a16="http://schemas.microsoft.com/office/drawing/2014/main" id="{0A426035-7618-4570-8B17-2D68818D5730}"/>
                </a:ext>
              </a:extLst>
            </p:cNvPr>
            <p:cNvSpPr>
              <a:spLocks noChangeShapeType="1"/>
            </p:cNvSpPr>
            <p:nvPr/>
          </p:nvSpPr>
          <p:spPr bwMode="auto">
            <a:xfrm>
              <a:off x="572" y="2713"/>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47" name="Line 18">
              <a:extLst>
                <a:ext uri="{FF2B5EF4-FFF2-40B4-BE49-F238E27FC236}">
                  <a16:creationId xmlns:a16="http://schemas.microsoft.com/office/drawing/2014/main" id="{A3DF19C0-7AC3-4BE5-99D1-61F8C7626F97}"/>
                </a:ext>
              </a:extLst>
            </p:cNvPr>
            <p:cNvSpPr>
              <a:spLocks noChangeShapeType="1"/>
            </p:cNvSpPr>
            <p:nvPr/>
          </p:nvSpPr>
          <p:spPr bwMode="auto">
            <a:xfrm>
              <a:off x="572" y="2456"/>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48" name="Line 19">
              <a:extLst>
                <a:ext uri="{FF2B5EF4-FFF2-40B4-BE49-F238E27FC236}">
                  <a16:creationId xmlns:a16="http://schemas.microsoft.com/office/drawing/2014/main" id="{422BE56A-ED9B-4888-8CF5-E2E31D67634D}"/>
                </a:ext>
              </a:extLst>
            </p:cNvPr>
            <p:cNvSpPr>
              <a:spLocks noChangeShapeType="1"/>
            </p:cNvSpPr>
            <p:nvPr/>
          </p:nvSpPr>
          <p:spPr bwMode="auto">
            <a:xfrm>
              <a:off x="572" y="2198"/>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49" name="Line 20">
              <a:extLst>
                <a:ext uri="{FF2B5EF4-FFF2-40B4-BE49-F238E27FC236}">
                  <a16:creationId xmlns:a16="http://schemas.microsoft.com/office/drawing/2014/main" id="{D162425C-7969-4A7B-91DA-668BC119BCC2}"/>
                </a:ext>
              </a:extLst>
            </p:cNvPr>
            <p:cNvSpPr>
              <a:spLocks noChangeShapeType="1"/>
            </p:cNvSpPr>
            <p:nvPr/>
          </p:nvSpPr>
          <p:spPr bwMode="auto">
            <a:xfrm>
              <a:off x="572" y="1939"/>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0" name="Line 21">
              <a:extLst>
                <a:ext uri="{FF2B5EF4-FFF2-40B4-BE49-F238E27FC236}">
                  <a16:creationId xmlns:a16="http://schemas.microsoft.com/office/drawing/2014/main" id="{39114429-76A5-49BC-8A60-B8D16AFFABAA}"/>
                </a:ext>
              </a:extLst>
            </p:cNvPr>
            <p:cNvSpPr>
              <a:spLocks noChangeShapeType="1"/>
            </p:cNvSpPr>
            <p:nvPr/>
          </p:nvSpPr>
          <p:spPr bwMode="auto">
            <a:xfrm>
              <a:off x="572" y="1682"/>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1" name="Line 22">
              <a:extLst>
                <a:ext uri="{FF2B5EF4-FFF2-40B4-BE49-F238E27FC236}">
                  <a16:creationId xmlns:a16="http://schemas.microsoft.com/office/drawing/2014/main" id="{08868C28-3031-4ABD-B9FB-C0A56626A9C7}"/>
                </a:ext>
              </a:extLst>
            </p:cNvPr>
            <p:cNvSpPr>
              <a:spLocks noChangeShapeType="1"/>
            </p:cNvSpPr>
            <p:nvPr/>
          </p:nvSpPr>
          <p:spPr bwMode="auto">
            <a:xfrm>
              <a:off x="572" y="1423"/>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2" name="Line 23">
              <a:extLst>
                <a:ext uri="{FF2B5EF4-FFF2-40B4-BE49-F238E27FC236}">
                  <a16:creationId xmlns:a16="http://schemas.microsoft.com/office/drawing/2014/main" id="{915C9BE2-96C5-4AED-B8B3-7BCD0B1812D9}"/>
                </a:ext>
              </a:extLst>
            </p:cNvPr>
            <p:cNvSpPr>
              <a:spLocks noChangeShapeType="1"/>
            </p:cNvSpPr>
            <p:nvPr/>
          </p:nvSpPr>
          <p:spPr bwMode="auto">
            <a:xfrm>
              <a:off x="572" y="1166"/>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3" name="Line 24">
              <a:extLst>
                <a:ext uri="{FF2B5EF4-FFF2-40B4-BE49-F238E27FC236}">
                  <a16:creationId xmlns:a16="http://schemas.microsoft.com/office/drawing/2014/main" id="{3590C296-5807-4AE0-903C-AFFBDB41D03E}"/>
                </a:ext>
              </a:extLst>
            </p:cNvPr>
            <p:cNvSpPr>
              <a:spLocks noChangeShapeType="1"/>
            </p:cNvSpPr>
            <p:nvPr/>
          </p:nvSpPr>
          <p:spPr bwMode="auto">
            <a:xfrm>
              <a:off x="572" y="908"/>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4" name="Line 25">
              <a:extLst>
                <a:ext uri="{FF2B5EF4-FFF2-40B4-BE49-F238E27FC236}">
                  <a16:creationId xmlns:a16="http://schemas.microsoft.com/office/drawing/2014/main" id="{A8E24CF3-3071-4FB4-B904-A2683A768F5E}"/>
                </a:ext>
              </a:extLst>
            </p:cNvPr>
            <p:cNvSpPr>
              <a:spLocks noChangeShapeType="1"/>
            </p:cNvSpPr>
            <p:nvPr/>
          </p:nvSpPr>
          <p:spPr bwMode="auto">
            <a:xfrm>
              <a:off x="826"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5" name="Line 26">
              <a:extLst>
                <a:ext uri="{FF2B5EF4-FFF2-40B4-BE49-F238E27FC236}">
                  <a16:creationId xmlns:a16="http://schemas.microsoft.com/office/drawing/2014/main" id="{D620943D-55C6-4121-B7D4-4E052BE92B49}"/>
                </a:ext>
              </a:extLst>
            </p:cNvPr>
            <p:cNvSpPr>
              <a:spLocks noChangeShapeType="1"/>
            </p:cNvSpPr>
            <p:nvPr/>
          </p:nvSpPr>
          <p:spPr bwMode="auto">
            <a:xfrm>
              <a:off x="1080"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6" name="Line 27">
              <a:extLst>
                <a:ext uri="{FF2B5EF4-FFF2-40B4-BE49-F238E27FC236}">
                  <a16:creationId xmlns:a16="http://schemas.microsoft.com/office/drawing/2014/main" id="{3BD7B8ED-AB40-491B-9941-8DD566265A25}"/>
                </a:ext>
              </a:extLst>
            </p:cNvPr>
            <p:cNvSpPr>
              <a:spLocks noChangeShapeType="1"/>
            </p:cNvSpPr>
            <p:nvPr/>
          </p:nvSpPr>
          <p:spPr bwMode="auto">
            <a:xfrm>
              <a:off x="1334"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7" name="Line 28">
              <a:extLst>
                <a:ext uri="{FF2B5EF4-FFF2-40B4-BE49-F238E27FC236}">
                  <a16:creationId xmlns:a16="http://schemas.microsoft.com/office/drawing/2014/main" id="{7FB28FA5-64AF-4E29-92D7-641A6B84180C}"/>
                </a:ext>
              </a:extLst>
            </p:cNvPr>
            <p:cNvSpPr>
              <a:spLocks noChangeShapeType="1"/>
            </p:cNvSpPr>
            <p:nvPr/>
          </p:nvSpPr>
          <p:spPr bwMode="auto">
            <a:xfrm>
              <a:off x="1588"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8" name="Line 29">
              <a:extLst>
                <a:ext uri="{FF2B5EF4-FFF2-40B4-BE49-F238E27FC236}">
                  <a16:creationId xmlns:a16="http://schemas.microsoft.com/office/drawing/2014/main" id="{E6903DE5-13E3-4E82-8C5B-2B8F2A9DBA20}"/>
                </a:ext>
              </a:extLst>
            </p:cNvPr>
            <p:cNvSpPr>
              <a:spLocks noChangeShapeType="1"/>
            </p:cNvSpPr>
            <p:nvPr/>
          </p:nvSpPr>
          <p:spPr bwMode="auto">
            <a:xfrm>
              <a:off x="1842"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59" name="Line 30">
              <a:extLst>
                <a:ext uri="{FF2B5EF4-FFF2-40B4-BE49-F238E27FC236}">
                  <a16:creationId xmlns:a16="http://schemas.microsoft.com/office/drawing/2014/main" id="{AA1AB77F-A7E4-497D-85EC-09DE032181F5}"/>
                </a:ext>
              </a:extLst>
            </p:cNvPr>
            <p:cNvSpPr>
              <a:spLocks noChangeShapeType="1"/>
            </p:cNvSpPr>
            <p:nvPr/>
          </p:nvSpPr>
          <p:spPr bwMode="auto">
            <a:xfrm>
              <a:off x="2094"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0" name="Line 31">
              <a:extLst>
                <a:ext uri="{FF2B5EF4-FFF2-40B4-BE49-F238E27FC236}">
                  <a16:creationId xmlns:a16="http://schemas.microsoft.com/office/drawing/2014/main" id="{E887FB88-492D-4B84-AA89-FF5C1711D255}"/>
                </a:ext>
              </a:extLst>
            </p:cNvPr>
            <p:cNvSpPr>
              <a:spLocks noChangeShapeType="1"/>
            </p:cNvSpPr>
            <p:nvPr/>
          </p:nvSpPr>
          <p:spPr bwMode="auto">
            <a:xfrm>
              <a:off x="2349"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1" name="Line 32">
              <a:extLst>
                <a:ext uri="{FF2B5EF4-FFF2-40B4-BE49-F238E27FC236}">
                  <a16:creationId xmlns:a16="http://schemas.microsoft.com/office/drawing/2014/main" id="{90FD2154-40C8-4A43-8286-3D455555050A}"/>
                </a:ext>
              </a:extLst>
            </p:cNvPr>
            <p:cNvSpPr>
              <a:spLocks noChangeShapeType="1"/>
            </p:cNvSpPr>
            <p:nvPr/>
          </p:nvSpPr>
          <p:spPr bwMode="auto">
            <a:xfrm>
              <a:off x="2602"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2" name="Line 33">
              <a:extLst>
                <a:ext uri="{FF2B5EF4-FFF2-40B4-BE49-F238E27FC236}">
                  <a16:creationId xmlns:a16="http://schemas.microsoft.com/office/drawing/2014/main" id="{5182E907-FC9A-4574-AE6B-CCBAE1FDB78A}"/>
                </a:ext>
              </a:extLst>
            </p:cNvPr>
            <p:cNvSpPr>
              <a:spLocks noChangeShapeType="1"/>
            </p:cNvSpPr>
            <p:nvPr/>
          </p:nvSpPr>
          <p:spPr bwMode="auto">
            <a:xfrm>
              <a:off x="2857"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3" name="Line 34">
              <a:extLst>
                <a:ext uri="{FF2B5EF4-FFF2-40B4-BE49-F238E27FC236}">
                  <a16:creationId xmlns:a16="http://schemas.microsoft.com/office/drawing/2014/main" id="{E1B5AF4B-BF5B-4845-9153-630C1D56D27B}"/>
                </a:ext>
              </a:extLst>
            </p:cNvPr>
            <p:cNvSpPr>
              <a:spLocks noChangeShapeType="1"/>
            </p:cNvSpPr>
            <p:nvPr/>
          </p:nvSpPr>
          <p:spPr bwMode="auto">
            <a:xfrm>
              <a:off x="3110"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4" name="Rectangle 35">
              <a:extLst>
                <a:ext uri="{FF2B5EF4-FFF2-40B4-BE49-F238E27FC236}">
                  <a16:creationId xmlns:a16="http://schemas.microsoft.com/office/drawing/2014/main" id="{E1648C1C-FCBC-45CE-97A5-B092C53611E8}"/>
                </a:ext>
              </a:extLst>
            </p:cNvPr>
            <p:cNvSpPr>
              <a:spLocks noChangeArrowheads="1"/>
            </p:cNvSpPr>
            <p:nvPr/>
          </p:nvSpPr>
          <p:spPr bwMode="auto">
            <a:xfrm>
              <a:off x="572" y="908"/>
              <a:ext cx="2540" cy="2581"/>
            </a:xfrm>
            <a:prstGeom prst="rect">
              <a:avLst/>
            </a:prstGeom>
            <a:noFill/>
            <a:ln w="12700">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65" name="Line 36">
              <a:extLst>
                <a:ext uri="{FF2B5EF4-FFF2-40B4-BE49-F238E27FC236}">
                  <a16:creationId xmlns:a16="http://schemas.microsoft.com/office/drawing/2014/main" id="{715AD010-A72C-493E-8F72-ECF40BE94223}"/>
                </a:ext>
              </a:extLst>
            </p:cNvPr>
            <p:cNvSpPr>
              <a:spLocks noChangeShapeType="1"/>
            </p:cNvSpPr>
            <p:nvPr/>
          </p:nvSpPr>
          <p:spPr bwMode="auto">
            <a:xfrm>
              <a:off x="572" y="908"/>
              <a:ext cx="1" cy="258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6" name="Line 37">
              <a:extLst>
                <a:ext uri="{FF2B5EF4-FFF2-40B4-BE49-F238E27FC236}">
                  <a16:creationId xmlns:a16="http://schemas.microsoft.com/office/drawing/2014/main" id="{270BE359-E11D-49E9-B832-83B5DC1054C9}"/>
                </a:ext>
              </a:extLst>
            </p:cNvPr>
            <p:cNvSpPr>
              <a:spLocks noChangeShapeType="1"/>
            </p:cNvSpPr>
            <p:nvPr/>
          </p:nvSpPr>
          <p:spPr bwMode="auto">
            <a:xfrm>
              <a:off x="553" y="3488"/>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7" name="Line 38">
              <a:extLst>
                <a:ext uri="{FF2B5EF4-FFF2-40B4-BE49-F238E27FC236}">
                  <a16:creationId xmlns:a16="http://schemas.microsoft.com/office/drawing/2014/main" id="{DD79E393-5543-4403-87F7-E5CF5AF87E58}"/>
                </a:ext>
              </a:extLst>
            </p:cNvPr>
            <p:cNvSpPr>
              <a:spLocks noChangeShapeType="1"/>
            </p:cNvSpPr>
            <p:nvPr/>
          </p:nvSpPr>
          <p:spPr bwMode="auto">
            <a:xfrm>
              <a:off x="553" y="3229"/>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8" name="Line 39">
              <a:extLst>
                <a:ext uri="{FF2B5EF4-FFF2-40B4-BE49-F238E27FC236}">
                  <a16:creationId xmlns:a16="http://schemas.microsoft.com/office/drawing/2014/main" id="{DE75275C-7B39-408A-8007-332B62993D01}"/>
                </a:ext>
              </a:extLst>
            </p:cNvPr>
            <p:cNvSpPr>
              <a:spLocks noChangeShapeType="1"/>
            </p:cNvSpPr>
            <p:nvPr/>
          </p:nvSpPr>
          <p:spPr bwMode="auto">
            <a:xfrm>
              <a:off x="553" y="2971"/>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69" name="Line 40">
              <a:extLst>
                <a:ext uri="{FF2B5EF4-FFF2-40B4-BE49-F238E27FC236}">
                  <a16:creationId xmlns:a16="http://schemas.microsoft.com/office/drawing/2014/main" id="{6C9359A6-DF8E-4DD5-AA51-DD7B6D475FCF}"/>
                </a:ext>
              </a:extLst>
            </p:cNvPr>
            <p:cNvSpPr>
              <a:spLocks noChangeShapeType="1"/>
            </p:cNvSpPr>
            <p:nvPr/>
          </p:nvSpPr>
          <p:spPr bwMode="auto">
            <a:xfrm>
              <a:off x="553" y="2713"/>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0" name="Line 41">
              <a:extLst>
                <a:ext uri="{FF2B5EF4-FFF2-40B4-BE49-F238E27FC236}">
                  <a16:creationId xmlns:a16="http://schemas.microsoft.com/office/drawing/2014/main" id="{C0F2C52C-2ECC-458E-B981-CDC6C2C76803}"/>
                </a:ext>
              </a:extLst>
            </p:cNvPr>
            <p:cNvSpPr>
              <a:spLocks noChangeShapeType="1"/>
            </p:cNvSpPr>
            <p:nvPr/>
          </p:nvSpPr>
          <p:spPr bwMode="auto">
            <a:xfrm>
              <a:off x="553" y="2456"/>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1" name="Line 42">
              <a:extLst>
                <a:ext uri="{FF2B5EF4-FFF2-40B4-BE49-F238E27FC236}">
                  <a16:creationId xmlns:a16="http://schemas.microsoft.com/office/drawing/2014/main" id="{2D94B5A3-5991-443F-AADF-98FA5D85DB3E}"/>
                </a:ext>
              </a:extLst>
            </p:cNvPr>
            <p:cNvSpPr>
              <a:spLocks noChangeShapeType="1"/>
            </p:cNvSpPr>
            <p:nvPr/>
          </p:nvSpPr>
          <p:spPr bwMode="auto">
            <a:xfrm>
              <a:off x="553" y="2198"/>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2" name="Line 43">
              <a:extLst>
                <a:ext uri="{FF2B5EF4-FFF2-40B4-BE49-F238E27FC236}">
                  <a16:creationId xmlns:a16="http://schemas.microsoft.com/office/drawing/2014/main" id="{A68F7ED5-46D9-46AB-9FD3-48E3A471F138}"/>
                </a:ext>
              </a:extLst>
            </p:cNvPr>
            <p:cNvSpPr>
              <a:spLocks noChangeShapeType="1"/>
            </p:cNvSpPr>
            <p:nvPr/>
          </p:nvSpPr>
          <p:spPr bwMode="auto">
            <a:xfrm>
              <a:off x="553" y="1939"/>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3" name="Line 44">
              <a:extLst>
                <a:ext uri="{FF2B5EF4-FFF2-40B4-BE49-F238E27FC236}">
                  <a16:creationId xmlns:a16="http://schemas.microsoft.com/office/drawing/2014/main" id="{8617A272-50BA-4EF1-8F9F-FEED83F51993}"/>
                </a:ext>
              </a:extLst>
            </p:cNvPr>
            <p:cNvSpPr>
              <a:spLocks noChangeShapeType="1"/>
            </p:cNvSpPr>
            <p:nvPr/>
          </p:nvSpPr>
          <p:spPr bwMode="auto">
            <a:xfrm>
              <a:off x="553" y="1682"/>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4" name="Line 45">
              <a:extLst>
                <a:ext uri="{FF2B5EF4-FFF2-40B4-BE49-F238E27FC236}">
                  <a16:creationId xmlns:a16="http://schemas.microsoft.com/office/drawing/2014/main" id="{95F311A9-3DF1-455E-98D7-C1A2FEB86ABA}"/>
                </a:ext>
              </a:extLst>
            </p:cNvPr>
            <p:cNvSpPr>
              <a:spLocks noChangeShapeType="1"/>
            </p:cNvSpPr>
            <p:nvPr/>
          </p:nvSpPr>
          <p:spPr bwMode="auto">
            <a:xfrm>
              <a:off x="553" y="1423"/>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5" name="Line 46">
              <a:extLst>
                <a:ext uri="{FF2B5EF4-FFF2-40B4-BE49-F238E27FC236}">
                  <a16:creationId xmlns:a16="http://schemas.microsoft.com/office/drawing/2014/main" id="{42919795-1234-4DEC-82AC-FA37A30CB160}"/>
                </a:ext>
              </a:extLst>
            </p:cNvPr>
            <p:cNvSpPr>
              <a:spLocks noChangeShapeType="1"/>
            </p:cNvSpPr>
            <p:nvPr/>
          </p:nvSpPr>
          <p:spPr bwMode="auto">
            <a:xfrm>
              <a:off x="553" y="1166"/>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6" name="Line 47">
              <a:extLst>
                <a:ext uri="{FF2B5EF4-FFF2-40B4-BE49-F238E27FC236}">
                  <a16:creationId xmlns:a16="http://schemas.microsoft.com/office/drawing/2014/main" id="{21FBCE55-987A-49ED-86DF-39C18C4287EC}"/>
                </a:ext>
              </a:extLst>
            </p:cNvPr>
            <p:cNvSpPr>
              <a:spLocks noChangeShapeType="1"/>
            </p:cNvSpPr>
            <p:nvPr/>
          </p:nvSpPr>
          <p:spPr bwMode="auto">
            <a:xfrm>
              <a:off x="553" y="908"/>
              <a:ext cx="1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7" name="Line 48">
              <a:extLst>
                <a:ext uri="{FF2B5EF4-FFF2-40B4-BE49-F238E27FC236}">
                  <a16:creationId xmlns:a16="http://schemas.microsoft.com/office/drawing/2014/main" id="{691391FE-C03D-4F30-817E-6DC2DC49F2B9}"/>
                </a:ext>
              </a:extLst>
            </p:cNvPr>
            <p:cNvSpPr>
              <a:spLocks noChangeShapeType="1"/>
            </p:cNvSpPr>
            <p:nvPr/>
          </p:nvSpPr>
          <p:spPr bwMode="auto">
            <a:xfrm>
              <a:off x="572" y="3488"/>
              <a:ext cx="253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8" name="Line 49">
              <a:extLst>
                <a:ext uri="{FF2B5EF4-FFF2-40B4-BE49-F238E27FC236}">
                  <a16:creationId xmlns:a16="http://schemas.microsoft.com/office/drawing/2014/main" id="{0042F40F-2102-4083-A2B4-8316EA2907A8}"/>
                </a:ext>
              </a:extLst>
            </p:cNvPr>
            <p:cNvSpPr>
              <a:spLocks noChangeShapeType="1"/>
            </p:cNvSpPr>
            <p:nvPr/>
          </p:nvSpPr>
          <p:spPr bwMode="auto">
            <a:xfrm flipV="1">
              <a:off x="572"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79" name="Line 50">
              <a:extLst>
                <a:ext uri="{FF2B5EF4-FFF2-40B4-BE49-F238E27FC236}">
                  <a16:creationId xmlns:a16="http://schemas.microsoft.com/office/drawing/2014/main" id="{2CB9F5E1-7EA2-4E96-B85F-2803A0CB7C0E}"/>
                </a:ext>
              </a:extLst>
            </p:cNvPr>
            <p:cNvSpPr>
              <a:spLocks noChangeShapeType="1"/>
            </p:cNvSpPr>
            <p:nvPr/>
          </p:nvSpPr>
          <p:spPr bwMode="auto">
            <a:xfrm flipV="1">
              <a:off x="826"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0" name="Line 51">
              <a:extLst>
                <a:ext uri="{FF2B5EF4-FFF2-40B4-BE49-F238E27FC236}">
                  <a16:creationId xmlns:a16="http://schemas.microsoft.com/office/drawing/2014/main" id="{80412A20-39FC-40D8-965E-1D0C82B65795}"/>
                </a:ext>
              </a:extLst>
            </p:cNvPr>
            <p:cNvSpPr>
              <a:spLocks noChangeShapeType="1"/>
            </p:cNvSpPr>
            <p:nvPr/>
          </p:nvSpPr>
          <p:spPr bwMode="auto">
            <a:xfrm flipV="1">
              <a:off x="1080"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1" name="Line 52">
              <a:extLst>
                <a:ext uri="{FF2B5EF4-FFF2-40B4-BE49-F238E27FC236}">
                  <a16:creationId xmlns:a16="http://schemas.microsoft.com/office/drawing/2014/main" id="{8FF74A17-7EF3-40B3-93A7-AC3DA44C88DC}"/>
                </a:ext>
              </a:extLst>
            </p:cNvPr>
            <p:cNvSpPr>
              <a:spLocks noChangeShapeType="1"/>
            </p:cNvSpPr>
            <p:nvPr/>
          </p:nvSpPr>
          <p:spPr bwMode="auto">
            <a:xfrm flipV="1">
              <a:off x="1334"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2" name="Line 53">
              <a:extLst>
                <a:ext uri="{FF2B5EF4-FFF2-40B4-BE49-F238E27FC236}">
                  <a16:creationId xmlns:a16="http://schemas.microsoft.com/office/drawing/2014/main" id="{AD0C7C25-0961-43EE-BD6B-750EC42B688E}"/>
                </a:ext>
              </a:extLst>
            </p:cNvPr>
            <p:cNvSpPr>
              <a:spLocks noChangeShapeType="1"/>
            </p:cNvSpPr>
            <p:nvPr/>
          </p:nvSpPr>
          <p:spPr bwMode="auto">
            <a:xfrm flipV="1">
              <a:off x="1588"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3" name="Line 54">
              <a:extLst>
                <a:ext uri="{FF2B5EF4-FFF2-40B4-BE49-F238E27FC236}">
                  <a16:creationId xmlns:a16="http://schemas.microsoft.com/office/drawing/2014/main" id="{0285C95B-6377-40B0-9233-DCCEFE783264}"/>
                </a:ext>
              </a:extLst>
            </p:cNvPr>
            <p:cNvSpPr>
              <a:spLocks noChangeShapeType="1"/>
            </p:cNvSpPr>
            <p:nvPr/>
          </p:nvSpPr>
          <p:spPr bwMode="auto">
            <a:xfrm flipV="1">
              <a:off x="1842"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4" name="Line 55">
              <a:extLst>
                <a:ext uri="{FF2B5EF4-FFF2-40B4-BE49-F238E27FC236}">
                  <a16:creationId xmlns:a16="http://schemas.microsoft.com/office/drawing/2014/main" id="{EA4D610F-38ED-422F-A9FF-2F7F39D690A4}"/>
                </a:ext>
              </a:extLst>
            </p:cNvPr>
            <p:cNvSpPr>
              <a:spLocks noChangeShapeType="1"/>
            </p:cNvSpPr>
            <p:nvPr/>
          </p:nvSpPr>
          <p:spPr bwMode="auto">
            <a:xfrm flipV="1">
              <a:off x="2094"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5" name="Line 56">
              <a:extLst>
                <a:ext uri="{FF2B5EF4-FFF2-40B4-BE49-F238E27FC236}">
                  <a16:creationId xmlns:a16="http://schemas.microsoft.com/office/drawing/2014/main" id="{3A9FD148-1AAA-4DE1-A84A-4FC1CF41DEEF}"/>
                </a:ext>
              </a:extLst>
            </p:cNvPr>
            <p:cNvSpPr>
              <a:spLocks noChangeShapeType="1"/>
            </p:cNvSpPr>
            <p:nvPr/>
          </p:nvSpPr>
          <p:spPr bwMode="auto">
            <a:xfrm flipV="1">
              <a:off x="2349"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6" name="Line 57">
              <a:extLst>
                <a:ext uri="{FF2B5EF4-FFF2-40B4-BE49-F238E27FC236}">
                  <a16:creationId xmlns:a16="http://schemas.microsoft.com/office/drawing/2014/main" id="{4514E501-7D32-42C8-8E82-73BC243E4B4A}"/>
                </a:ext>
              </a:extLst>
            </p:cNvPr>
            <p:cNvSpPr>
              <a:spLocks noChangeShapeType="1"/>
            </p:cNvSpPr>
            <p:nvPr/>
          </p:nvSpPr>
          <p:spPr bwMode="auto">
            <a:xfrm flipV="1">
              <a:off x="2602"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7" name="Line 58">
              <a:extLst>
                <a:ext uri="{FF2B5EF4-FFF2-40B4-BE49-F238E27FC236}">
                  <a16:creationId xmlns:a16="http://schemas.microsoft.com/office/drawing/2014/main" id="{6940DA4A-0189-400E-9440-B54A1E76CDA2}"/>
                </a:ext>
              </a:extLst>
            </p:cNvPr>
            <p:cNvSpPr>
              <a:spLocks noChangeShapeType="1"/>
            </p:cNvSpPr>
            <p:nvPr/>
          </p:nvSpPr>
          <p:spPr bwMode="auto">
            <a:xfrm flipV="1">
              <a:off x="2857"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8" name="Line 59">
              <a:extLst>
                <a:ext uri="{FF2B5EF4-FFF2-40B4-BE49-F238E27FC236}">
                  <a16:creationId xmlns:a16="http://schemas.microsoft.com/office/drawing/2014/main" id="{8496224F-CF8E-4080-85E0-0906BE16D5A7}"/>
                </a:ext>
              </a:extLst>
            </p:cNvPr>
            <p:cNvSpPr>
              <a:spLocks noChangeShapeType="1"/>
            </p:cNvSpPr>
            <p:nvPr/>
          </p:nvSpPr>
          <p:spPr bwMode="auto">
            <a:xfrm flipV="1">
              <a:off x="3110" y="3488"/>
              <a:ext cx="1" cy="1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rIns="0"/>
            <a:lstStyle/>
            <a:p>
              <a:endParaRPr lang="de-CH"/>
            </a:p>
          </p:txBody>
        </p:sp>
        <p:sp>
          <p:nvSpPr>
            <p:cNvPr id="34889" name="Freeform 60">
              <a:extLst>
                <a:ext uri="{FF2B5EF4-FFF2-40B4-BE49-F238E27FC236}">
                  <a16:creationId xmlns:a16="http://schemas.microsoft.com/office/drawing/2014/main" id="{A692030B-4362-4592-85B1-7057A2E7921D}"/>
                </a:ext>
              </a:extLst>
            </p:cNvPr>
            <p:cNvSpPr>
              <a:spLocks/>
            </p:cNvSpPr>
            <p:nvPr/>
          </p:nvSpPr>
          <p:spPr bwMode="auto">
            <a:xfrm>
              <a:off x="929" y="1861"/>
              <a:ext cx="36" cy="35"/>
            </a:xfrm>
            <a:custGeom>
              <a:avLst/>
              <a:gdLst>
                <a:gd name="T0" fmla="*/ 18 w 77"/>
                <a:gd name="T1" fmla="*/ 0 h 76"/>
                <a:gd name="T2" fmla="*/ 36 w 77"/>
                <a:gd name="T3" fmla="*/ 18 h 76"/>
                <a:gd name="T4" fmla="*/ 18 w 77"/>
                <a:gd name="T5" fmla="*/ 35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0" name="Freeform 61">
              <a:extLst>
                <a:ext uri="{FF2B5EF4-FFF2-40B4-BE49-F238E27FC236}">
                  <a16:creationId xmlns:a16="http://schemas.microsoft.com/office/drawing/2014/main" id="{536C4306-4565-4A62-970B-30E35542E037}"/>
                </a:ext>
              </a:extLst>
            </p:cNvPr>
            <p:cNvSpPr>
              <a:spLocks/>
            </p:cNvSpPr>
            <p:nvPr/>
          </p:nvSpPr>
          <p:spPr bwMode="auto">
            <a:xfrm>
              <a:off x="1277" y="1633"/>
              <a:ext cx="36" cy="35"/>
            </a:xfrm>
            <a:custGeom>
              <a:avLst/>
              <a:gdLst>
                <a:gd name="T0" fmla="*/ 18 w 76"/>
                <a:gd name="T1" fmla="*/ 0 h 77"/>
                <a:gd name="T2" fmla="*/ 36 w 76"/>
                <a:gd name="T3" fmla="*/ 18 h 77"/>
                <a:gd name="T4" fmla="*/ 18 w 76"/>
                <a:gd name="T5" fmla="*/ 35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1" name="Freeform 62">
              <a:extLst>
                <a:ext uri="{FF2B5EF4-FFF2-40B4-BE49-F238E27FC236}">
                  <a16:creationId xmlns:a16="http://schemas.microsoft.com/office/drawing/2014/main" id="{48F0418A-EEA2-464F-B075-317430935289}"/>
                </a:ext>
              </a:extLst>
            </p:cNvPr>
            <p:cNvSpPr>
              <a:spLocks/>
            </p:cNvSpPr>
            <p:nvPr/>
          </p:nvSpPr>
          <p:spPr bwMode="auto">
            <a:xfrm>
              <a:off x="1100" y="1859"/>
              <a:ext cx="35" cy="35"/>
            </a:xfrm>
            <a:custGeom>
              <a:avLst/>
              <a:gdLst>
                <a:gd name="T0" fmla="*/ 17 w 77"/>
                <a:gd name="T1" fmla="*/ 0 h 77"/>
                <a:gd name="T2" fmla="*/ 35 w 77"/>
                <a:gd name="T3" fmla="*/ 17 h 77"/>
                <a:gd name="T4" fmla="*/ 17 w 77"/>
                <a:gd name="T5" fmla="*/ 35 h 77"/>
                <a:gd name="T6" fmla="*/ 0 w 77"/>
                <a:gd name="T7" fmla="*/ 17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2" name="Freeform 63">
              <a:extLst>
                <a:ext uri="{FF2B5EF4-FFF2-40B4-BE49-F238E27FC236}">
                  <a16:creationId xmlns:a16="http://schemas.microsoft.com/office/drawing/2014/main" id="{64F4203D-C7D2-421F-BE31-903B2DE4B0D1}"/>
                </a:ext>
              </a:extLst>
            </p:cNvPr>
            <p:cNvSpPr>
              <a:spLocks/>
            </p:cNvSpPr>
            <p:nvPr/>
          </p:nvSpPr>
          <p:spPr bwMode="auto">
            <a:xfrm>
              <a:off x="905" y="2253"/>
              <a:ext cx="35" cy="36"/>
            </a:xfrm>
            <a:custGeom>
              <a:avLst/>
              <a:gdLst>
                <a:gd name="T0" fmla="*/ 18 w 76"/>
                <a:gd name="T1" fmla="*/ 0 h 77"/>
                <a:gd name="T2" fmla="*/ 35 w 76"/>
                <a:gd name="T3" fmla="*/ 18 h 77"/>
                <a:gd name="T4" fmla="*/ 18 w 76"/>
                <a:gd name="T5" fmla="*/ 36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3" name="Freeform 64">
              <a:extLst>
                <a:ext uri="{FF2B5EF4-FFF2-40B4-BE49-F238E27FC236}">
                  <a16:creationId xmlns:a16="http://schemas.microsoft.com/office/drawing/2014/main" id="{A7E83998-CE46-4288-8F3C-47BDE8E167B9}"/>
                </a:ext>
              </a:extLst>
            </p:cNvPr>
            <p:cNvSpPr>
              <a:spLocks/>
            </p:cNvSpPr>
            <p:nvPr/>
          </p:nvSpPr>
          <p:spPr bwMode="auto">
            <a:xfrm>
              <a:off x="1646" y="1838"/>
              <a:ext cx="36" cy="36"/>
            </a:xfrm>
            <a:custGeom>
              <a:avLst/>
              <a:gdLst>
                <a:gd name="T0" fmla="*/ 18 w 77"/>
                <a:gd name="T1" fmla="*/ 0 h 76"/>
                <a:gd name="T2" fmla="*/ 36 w 77"/>
                <a:gd name="T3" fmla="*/ 18 h 76"/>
                <a:gd name="T4" fmla="*/ 18 w 77"/>
                <a:gd name="T5" fmla="*/ 36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4" name="Freeform 65">
              <a:extLst>
                <a:ext uri="{FF2B5EF4-FFF2-40B4-BE49-F238E27FC236}">
                  <a16:creationId xmlns:a16="http://schemas.microsoft.com/office/drawing/2014/main" id="{80FED833-FC24-4C4A-97EE-E52CC11F8B63}"/>
                </a:ext>
              </a:extLst>
            </p:cNvPr>
            <p:cNvSpPr>
              <a:spLocks/>
            </p:cNvSpPr>
            <p:nvPr/>
          </p:nvSpPr>
          <p:spPr bwMode="auto">
            <a:xfrm>
              <a:off x="1996" y="1685"/>
              <a:ext cx="35" cy="35"/>
            </a:xfrm>
            <a:custGeom>
              <a:avLst/>
              <a:gdLst>
                <a:gd name="T0" fmla="*/ 17 w 77"/>
                <a:gd name="T1" fmla="*/ 0 h 77"/>
                <a:gd name="T2" fmla="*/ 35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5" name="Freeform 66">
              <a:extLst>
                <a:ext uri="{FF2B5EF4-FFF2-40B4-BE49-F238E27FC236}">
                  <a16:creationId xmlns:a16="http://schemas.microsoft.com/office/drawing/2014/main" id="{10F294C4-5378-44E2-B7B6-CFAF8D8B8624}"/>
                </a:ext>
              </a:extLst>
            </p:cNvPr>
            <p:cNvSpPr>
              <a:spLocks/>
            </p:cNvSpPr>
            <p:nvPr/>
          </p:nvSpPr>
          <p:spPr bwMode="auto">
            <a:xfrm>
              <a:off x="843" y="2374"/>
              <a:ext cx="35" cy="35"/>
            </a:xfrm>
            <a:custGeom>
              <a:avLst/>
              <a:gdLst>
                <a:gd name="T0" fmla="*/ 18 w 77"/>
                <a:gd name="T1" fmla="*/ 0 h 76"/>
                <a:gd name="T2" fmla="*/ 35 w 77"/>
                <a:gd name="T3" fmla="*/ 18 h 76"/>
                <a:gd name="T4" fmla="*/ 18 w 77"/>
                <a:gd name="T5" fmla="*/ 35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6" name="Freeform 67">
              <a:extLst>
                <a:ext uri="{FF2B5EF4-FFF2-40B4-BE49-F238E27FC236}">
                  <a16:creationId xmlns:a16="http://schemas.microsoft.com/office/drawing/2014/main" id="{FC27F3B0-8FF0-4531-B29B-AC2733F9BED0}"/>
                </a:ext>
              </a:extLst>
            </p:cNvPr>
            <p:cNvSpPr>
              <a:spLocks/>
            </p:cNvSpPr>
            <p:nvPr/>
          </p:nvSpPr>
          <p:spPr bwMode="auto">
            <a:xfrm>
              <a:off x="1168" y="2309"/>
              <a:ext cx="36" cy="35"/>
            </a:xfrm>
            <a:custGeom>
              <a:avLst/>
              <a:gdLst>
                <a:gd name="T0" fmla="*/ 18 w 77"/>
                <a:gd name="T1" fmla="*/ 0 h 76"/>
                <a:gd name="T2" fmla="*/ 36 w 77"/>
                <a:gd name="T3" fmla="*/ 18 h 76"/>
                <a:gd name="T4" fmla="*/ 18 w 77"/>
                <a:gd name="T5" fmla="*/ 35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7" name="Freeform 68">
              <a:extLst>
                <a:ext uri="{FF2B5EF4-FFF2-40B4-BE49-F238E27FC236}">
                  <a16:creationId xmlns:a16="http://schemas.microsoft.com/office/drawing/2014/main" id="{B64D95C7-65A9-4F68-95EC-DC8DE98BD275}"/>
                </a:ext>
              </a:extLst>
            </p:cNvPr>
            <p:cNvSpPr>
              <a:spLocks/>
            </p:cNvSpPr>
            <p:nvPr/>
          </p:nvSpPr>
          <p:spPr bwMode="auto">
            <a:xfrm>
              <a:off x="1554" y="2240"/>
              <a:ext cx="34" cy="35"/>
            </a:xfrm>
            <a:custGeom>
              <a:avLst/>
              <a:gdLst>
                <a:gd name="T0" fmla="*/ 17 w 77"/>
                <a:gd name="T1" fmla="*/ 0 h 76"/>
                <a:gd name="T2" fmla="*/ 34 w 77"/>
                <a:gd name="T3" fmla="*/ 18 h 76"/>
                <a:gd name="T4" fmla="*/ 17 w 77"/>
                <a:gd name="T5" fmla="*/ 35 h 76"/>
                <a:gd name="T6" fmla="*/ 0 w 77"/>
                <a:gd name="T7" fmla="*/ 18 h 76"/>
                <a:gd name="T8" fmla="*/ 17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8" name="Freeform 69">
              <a:extLst>
                <a:ext uri="{FF2B5EF4-FFF2-40B4-BE49-F238E27FC236}">
                  <a16:creationId xmlns:a16="http://schemas.microsoft.com/office/drawing/2014/main" id="{78BFA870-68E2-4103-924E-6F0F997CEF5D}"/>
                </a:ext>
              </a:extLst>
            </p:cNvPr>
            <p:cNvSpPr>
              <a:spLocks/>
            </p:cNvSpPr>
            <p:nvPr/>
          </p:nvSpPr>
          <p:spPr bwMode="auto">
            <a:xfrm>
              <a:off x="2018" y="2057"/>
              <a:ext cx="34" cy="35"/>
            </a:xfrm>
            <a:custGeom>
              <a:avLst/>
              <a:gdLst>
                <a:gd name="T0" fmla="*/ 17 w 77"/>
                <a:gd name="T1" fmla="*/ 0 h 77"/>
                <a:gd name="T2" fmla="*/ 34 w 77"/>
                <a:gd name="T3" fmla="*/ 17 h 77"/>
                <a:gd name="T4" fmla="*/ 17 w 77"/>
                <a:gd name="T5" fmla="*/ 35 h 77"/>
                <a:gd name="T6" fmla="*/ 0 w 77"/>
                <a:gd name="T7" fmla="*/ 17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899" name="Freeform 70">
              <a:extLst>
                <a:ext uri="{FF2B5EF4-FFF2-40B4-BE49-F238E27FC236}">
                  <a16:creationId xmlns:a16="http://schemas.microsoft.com/office/drawing/2014/main" id="{CC0E6A2B-62E6-49D7-87CC-0C5CDAEA6307}"/>
                </a:ext>
              </a:extLst>
            </p:cNvPr>
            <p:cNvSpPr>
              <a:spLocks/>
            </p:cNvSpPr>
            <p:nvPr/>
          </p:nvSpPr>
          <p:spPr bwMode="auto">
            <a:xfrm>
              <a:off x="863" y="2674"/>
              <a:ext cx="35" cy="36"/>
            </a:xfrm>
            <a:custGeom>
              <a:avLst/>
              <a:gdLst>
                <a:gd name="T0" fmla="*/ 18 w 77"/>
                <a:gd name="T1" fmla="*/ 0 h 76"/>
                <a:gd name="T2" fmla="*/ 35 w 77"/>
                <a:gd name="T3" fmla="*/ 18 h 76"/>
                <a:gd name="T4" fmla="*/ 18 w 77"/>
                <a:gd name="T5" fmla="*/ 36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0" name="Freeform 71">
              <a:extLst>
                <a:ext uri="{FF2B5EF4-FFF2-40B4-BE49-F238E27FC236}">
                  <a16:creationId xmlns:a16="http://schemas.microsoft.com/office/drawing/2014/main" id="{AB6C138C-9C37-4955-88D4-B3BC617804FB}"/>
                </a:ext>
              </a:extLst>
            </p:cNvPr>
            <p:cNvSpPr>
              <a:spLocks/>
            </p:cNvSpPr>
            <p:nvPr/>
          </p:nvSpPr>
          <p:spPr bwMode="auto">
            <a:xfrm>
              <a:off x="756" y="2757"/>
              <a:ext cx="34" cy="35"/>
            </a:xfrm>
            <a:custGeom>
              <a:avLst/>
              <a:gdLst>
                <a:gd name="T0" fmla="*/ 17 w 77"/>
                <a:gd name="T1" fmla="*/ 0 h 77"/>
                <a:gd name="T2" fmla="*/ 34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1" name="Freeform 72">
              <a:extLst>
                <a:ext uri="{FF2B5EF4-FFF2-40B4-BE49-F238E27FC236}">
                  <a16:creationId xmlns:a16="http://schemas.microsoft.com/office/drawing/2014/main" id="{C4D5C25D-A9B2-4EA5-BCC7-44632713A897}"/>
                </a:ext>
              </a:extLst>
            </p:cNvPr>
            <p:cNvSpPr>
              <a:spLocks/>
            </p:cNvSpPr>
            <p:nvPr/>
          </p:nvSpPr>
          <p:spPr bwMode="auto">
            <a:xfrm>
              <a:off x="647" y="2847"/>
              <a:ext cx="34" cy="35"/>
            </a:xfrm>
            <a:custGeom>
              <a:avLst/>
              <a:gdLst>
                <a:gd name="T0" fmla="*/ 17 w 77"/>
                <a:gd name="T1" fmla="*/ 0 h 77"/>
                <a:gd name="T2" fmla="*/ 34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2" name="Freeform 73">
              <a:extLst>
                <a:ext uri="{FF2B5EF4-FFF2-40B4-BE49-F238E27FC236}">
                  <a16:creationId xmlns:a16="http://schemas.microsoft.com/office/drawing/2014/main" id="{E28C3462-62BD-4E18-A468-0E900F746A6A}"/>
                </a:ext>
              </a:extLst>
            </p:cNvPr>
            <p:cNvSpPr>
              <a:spLocks/>
            </p:cNvSpPr>
            <p:nvPr/>
          </p:nvSpPr>
          <p:spPr bwMode="auto">
            <a:xfrm>
              <a:off x="1513" y="2390"/>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3" name="Freeform 74">
              <a:extLst>
                <a:ext uri="{FF2B5EF4-FFF2-40B4-BE49-F238E27FC236}">
                  <a16:creationId xmlns:a16="http://schemas.microsoft.com/office/drawing/2014/main" id="{ECC79A3A-FD08-4292-805C-686D329CE310}"/>
                </a:ext>
              </a:extLst>
            </p:cNvPr>
            <p:cNvSpPr>
              <a:spLocks/>
            </p:cNvSpPr>
            <p:nvPr/>
          </p:nvSpPr>
          <p:spPr bwMode="auto">
            <a:xfrm>
              <a:off x="1176" y="2592"/>
              <a:ext cx="34" cy="35"/>
            </a:xfrm>
            <a:custGeom>
              <a:avLst/>
              <a:gdLst>
                <a:gd name="T0" fmla="*/ 17 w 77"/>
                <a:gd name="T1" fmla="*/ 0 h 77"/>
                <a:gd name="T2" fmla="*/ 34 w 77"/>
                <a:gd name="T3" fmla="*/ 17 h 77"/>
                <a:gd name="T4" fmla="*/ 17 w 77"/>
                <a:gd name="T5" fmla="*/ 35 h 77"/>
                <a:gd name="T6" fmla="*/ 0 w 77"/>
                <a:gd name="T7" fmla="*/ 17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4" name="Freeform 75">
              <a:extLst>
                <a:ext uri="{FF2B5EF4-FFF2-40B4-BE49-F238E27FC236}">
                  <a16:creationId xmlns:a16="http://schemas.microsoft.com/office/drawing/2014/main" id="{6EF52E88-07A6-4945-A0F5-71101F0D02D1}"/>
                </a:ext>
              </a:extLst>
            </p:cNvPr>
            <p:cNvSpPr>
              <a:spLocks/>
            </p:cNvSpPr>
            <p:nvPr/>
          </p:nvSpPr>
          <p:spPr bwMode="auto">
            <a:xfrm>
              <a:off x="662" y="2958"/>
              <a:ext cx="36" cy="36"/>
            </a:xfrm>
            <a:custGeom>
              <a:avLst/>
              <a:gdLst>
                <a:gd name="T0" fmla="*/ 18 w 76"/>
                <a:gd name="T1" fmla="*/ 0 h 77"/>
                <a:gd name="T2" fmla="*/ 36 w 76"/>
                <a:gd name="T3" fmla="*/ 18 h 77"/>
                <a:gd name="T4" fmla="*/ 18 w 76"/>
                <a:gd name="T5" fmla="*/ 36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5" name="Freeform 76">
              <a:extLst>
                <a:ext uri="{FF2B5EF4-FFF2-40B4-BE49-F238E27FC236}">
                  <a16:creationId xmlns:a16="http://schemas.microsoft.com/office/drawing/2014/main" id="{66F47C46-3EC8-4136-ABD6-76A7053758CC}"/>
                </a:ext>
              </a:extLst>
            </p:cNvPr>
            <p:cNvSpPr>
              <a:spLocks/>
            </p:cNvSpPr>
            <p:nvPr/>
          </p:nvSpPr>
          <p:spPr bwMode="auto">
            <a:xfrm>
              <a:off x="2351" y="2239"/>
              <a:ext cx="35" cy="35"/>
            </a:xfrm>
            <a:custGeom>
              <a:avLst/>
              <a:gdLst>
                <a:gd name="T0" fmla="*/ 18 w 76"/>
                <a:gd name="T1" fmla="*/ 0 h 77"/>
                <a:gd name="T2" fmla="*/ 35 w 76"/>
                <a:gd name="T3" fmla="*/ 17 h 77"/>
                <a:gd name="T4" fmla="*/ 18 w 76"/>
                <a:gd name="T5" fmla="*/ 35 h 77"/>
                <a:gd name="T6" fmla="*/ 0 w 76"/>
                <a:gd name="T7" fmla="*/ 17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6" name="Freeform 77">
              <a:extLst>
                <a:ext uri="{FF2B5EF4-FFF2-40B4-BE49-F238E27FC236}">
                  <a16:creationId xmlns:a16="http://schemas.microsoft.com/office/drawing/2014/main" id="{CC859E4E-D07C-44BC-95E5-DD576FE625BD}"/>
                </a:ext>
              </a:extLst>
            </p:cNvPr>
            <p:cNvSpPr>
              <a:spLocks/>
            </p:cNvSpPr>
            <p:nvPr/>
          </p:nvSpPr>
          <p:spPr bwMode="auto">
            <a:xfrm>
              <a:off x="1283" y="2641"/>
              <a:ext cx="34" cy="36"/>
            </a:xfrm>
            <a:custGeom>
              <a:avLst/>
              <a:gdLst>
                <a:gd name="T0" fmla="*/ 17 w 77"/>
                <a:gd name="T1" fmla="*/ 0 h 76"/>
                <a:gd name="T2" fmla="*/ 34 w 77"/>
                <a:gd name="T3" fmla="*/ 18 h 76"/>
                <a:gd name="T4" fmla="*/ 17 w 77"/>
                <a:gd name="T5" fmla="*/ 36 h 76"/>
                <a:gd name="T6" fmla="*/ 0 w 77"/>
                <a:gd name="T7" fmla="*/ 18 h 76"/>
                <a:gd name="T8" fmla="*/ 17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7" name="Freeform 78">
              <a:extLst>
                <a:ext uri="{FF2B5EF4-FFF2-40B4-BE49-F238E27FC236}">
                  <a16:creationId xmlns:a16="http://schemas.microsoft.com/office/drawing/2014/main" id="{A4A3FF23-C087-494F-9DE1-F825A98AD154}"/>
                </a:ext>
              </a:extLst>
            </p:cNvPr>
            <p:cNvSpPr>
              <a:spLocks/>
            </p:cNvSpPr>
            <p:nvPr/>
          </p:nvSpPr>
          <p:spPr bwMode="auto">
            <a:xfrm>
              <a:off x="1443" y="2617"/>
              <a:ext cx="35" cy="36"/>
            </a:xfrm>
            <a:custGeom>
              <a:avLst/>
              <a:gdLst>
                <a:gd name="T0" fmla="*/ 18 w 77"/>
                <a:gd name="T1" fmla="*/ 0 h 77"/>
                <a:gd name="T2" fmla="*/ 35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8" name="Freeform 79">
              <a:extLst>
                <a:ext uri="{FF2B5EF4-FFF2-40B4-BE49-F238E27FC236}">
                  <a16:creationId xmlns:a16="http://schemas.microsoft.com/office/drawing/2014/main" id="{DE7C743C-D99D-4F48-874F-963F61B5BDCC}"/>
                </a:ext>
              </a:extLst>
            </p:cNvPr>
            <p:cNvSpPr>
              <a:spLocks/>
            </p:cNvSpPr>
            <p:nvPr/>
          </p:nvSpPr>
          <p:spPr bwMode="auto">
            <a:xfrm>
              <a:off x="1070" y="2784"/>
              <a:ext cx="35" cy="36"/>
            </a:xfrm>
            <a:custGeom>
              <a:avLst/>
              <a:gdLst>
                <a:gd name="T0" fmla="*/ 18 w 77"/>
                <a:gd name="T1" fmla="*/ 0 h 77"/>
                <a:gd name="T2" fmla="*/ 35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09" name="Freeform 80">
              <a:extLst>
                <a:ext uri="{FF2B5EF4-FFF2-40B4-BE49-F238E27FC236}">
                  <a16:creationId xmlns:a16="http://schemas.microsoft.com/office/drawing/2014/main" id="{54D1F206-47A2-4461-8F1B-0FED57FCF6C0}"/>
                </a:ext>
              </a:extLst>
            </p:cNvPr>
            <p:cNvSpPr>
              <a:spLocks/>
            </p:cNvSpPr>
            <p:nvPr/>
          </p:nvSpPr>
          <p:spPr bwMode="auto">
            <a:xfrm>
              <a:off x="924" y="2906"/>
              <a:ext cx="36" cy="36"/>
            </a:xfrm>
            <a:custGeom>
              <a:avLst/>
              <a:gdLst>
                <a:gd name="T0" fmla="*/ 18 w 77"/>
                <a:gd name="T1" fmla="*/ 0 h 77"/>
                <a:gd name="T2" fmla="*/ 36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0" name="Freeform 81">
              <a:extLst>
                <a:ext uri="{FF2B5EF4-FFF2-40B4-BE49-F238E27FC236}">
                  <a16:creationId xmlns:a16="http://schemas.microsoft.com/office/drawing/2014/main" id="{17EE60D9-A4ED-49AF-88EF-685811819420}"/>
                </a:ext>
              </a:extLst>
            </p:cNvPr>
            <p:cNvSpPr>
              <a:spLocks/>
            </p:cNvSpPr>
            <p:nvPr/>
          </p:nvSpPr>
          <p:spPr bwMode="auto">
            <a:xfrm>
              <a:off x="765" y="3011"/>
              <a:ext cx="34" cy="37"/>
            </a:xfrm>
            <a:custGeom>
              <a:avLst/>
              <a:gdLst>
                <a:gd name="T0" fmla="*/ 17 w 77"/>
                <a:gd name="T1" fmla="*/ 0 h 77"/>
                <a:gd name="T2" fmla="*/ 34 w 77"/>
                <a:gd name="T3" fmla="*/ 19 h 77"/>
                <a:gd name="T4" fmla="*/ 17 w 77"/>
                <a:gd name="T5" fmla="*/ 37 h 77"/>
                <a:gd name="T6" fmla="*/ 0 w 77"/>
                <a:gd name="T7" fmla="*/ 19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1" name="Freeform 82">
              <a:extLst>
                <a:ext uri="{FF2B5EF4-FFF2-40B4-BE49-F238E27FC236}">
                  <a16:creationId xmlns:a16="http://schemas.microsoft.com/office/drawing/2014/main" id="{39C06F69-66C7-4EFF-ABCA-9C90E93A7968}"/>
                </a:ext>
              </a:extLst>
            </p:cNvPr>
            <p:cNvSpPr>
              <a:spLocks/>
            </p:cNvSpPr>
            <p:nvPr/>
          </p:nvSpPr>
          <p:spPr bwMode="auto">
            <a:xfrm>
              <a:off x="1054" y="2871"/>
              <a:ext cx="36" cy="35"/>
            </a:xfrm>
            <a:custGeom>
              <a:avLst/>
              <a:gdLst>
                <a:gd name="T0" fmla="*/ 18 w 77"/>
                <a:gd name="T1" fmla="*/ 0 h 77"/>
                <a:gd name="T2" fmla="*/ 36 w 77"/>
                <a:gd name="T3" fmla="*/ 17 h 77"/>
                <a:gd name="T4" fmla="*/ 18 w 77"/>
                <a:gd name="T5" fmla="*/ 35 h 77"/>
                <a:gd name="T6" fmla="*/ 0 w 77"/>
                <a:gd name="T7" fmla="*/ 17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2" name="Freeform 83">
              <a:extLst>
                <a:ext uri="{FF2B5EF4-FFF2-40B4-BE49-F238E27FC236}">
                  <a16:creationId xmlns:a16="http://schemas.microsoft.com/office/drawing/2014/main" id="{D357BC90-7F55-48DE-8ED4-078CABBEB4B3}"/>
                </a:ext>
              </a:extLst>
            </p:cNvPr>
            <p:cNvSpPr>
              <a:spLocks/>
            </p:cNvSpPr>
            <p:nvPr/>
          </p:nvSpPr>
          <p:spPr bwMode="auto">
            <a:xfrm>
              <a:off x="786" y="3016"/>
              <a:ext cx="34" cy="35"/>
            </a:xfrm>
            <a:custGeom>
              <a:avLst/>
              <a:gdLst>
                <a:gd name="T0" fmla="*/ 17 w 77"/>
                <a:gd name="T1" fmla="*/ 0 h 77"/>
                <a:gd name="T2" fmla="*/ 34 w 77"/>
                <a:gd name="T3" fmla="*/ 17 h 77"/>
                <a:gd name="T4" fmla="*/ 17 w 77"/>
                <a:gd name="T5" fmla="*/ 35 h 77"/>
                <a:gd name="T6" fmla="*/ 0 w 77"/>
                <a:gd name="T7" fmla="*/ 17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3" name="Freeform 84">
              <a:extLst>
                <a:ext uri="{FF2B5EF4-FFF2-40B4-BE49-F238E27FC236}">
                  <a16:creationId xmlns:a16="http://schemas.microsoft.com/office/drawing/2014/main" id="{43ACB81A-4887-4C30-B997-85917F6CFD0C}"/>
                </a:ext>
              </a:extLst>
            </p:cNvPr>
            <p:cNvSpPr>
              <a:spLocks/>
            </p:cNvSpPr>
            <p:nvPr/>
          </p:nvSpPr>
          <p:spPr bwMode="auto">
            <a:xfrm>
              <a:off x="870" y="2969"/>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4" name="Freeform 85">
              <a:extLst>
                <a:ext uri="{FF2B5EF4-FFF2-40B4-BE49-F238E27FC236}">
                  <a16:creationId xmlns:a16="http://schemas.microsoft.com/office/drawing/2014/main" id="{185E98F3-B66D-4E39-80CC-6CE62B8D02BF}"/>
                </a:ext>
              </a:extLst>
            </p:cNvPr>
            <p:cNvSpPr>
              <a:spLocks/>
            </p:cNvSpPr>
            <p:nvPr/>
          </p:nvSpPr>
          <p:spPr bwMode="auto">
            <a:xfrm>
              <a:off x="851" y="2992"/>
              <a:ext cx="34" cy="35"/>
            </a:xfrm>
            <a:custGeom>
              <a:avLst/>
              <a:gdLst>
                <a:gd name="T0" fmla="*/ 17 w 77"/>
                <a:gd name="T1" fmla="*/ 0 h 77"/>
                <a:gd name="T2" fmla="*/ 34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5" name="Freeform 86">
              <a:extLst>
                <a:ext uri="{FF2B5EF4-FFF2-40B4-BE49-F238E27FC236}">
                  <a16:creationId xmlns:a16="http://schemas.microsoft.com/office/drawing/2014/main" id="{A512B146-E415-472C-9E77-6310FE3CE9AA}"/>
                </a:ext>
              </a:extLst>
            </p:cNvPr>
            <p:cNvSpPr>
              <a:spLocks/>
            </p:cNvSpPr>
            <p:nvPr/>
          </p:nvSpPr>
          <p:spPr bwMode="auto">
            <a:xfrm>
              <a:off x="2102" y="2543"/>
              <a:ext cx="34" cy="36"/>
            </a:xfrm>
            <a:custGeom>
              <a:avLst/>
              <a:gdLst>
                <a:gd name="T0" fmla="*/ 17 w 77"/>
                <a:gd name="T1" fmla="*/ 0 h 77"/>
                <a:gd name="T2" fmla="*/ 34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6" name="Freeform 87">
              <a:extLst>
                <a:ext uri="{FF2B5EF4-FFF2-40B4-BE49-F238E27FC236}">
                  <a16:creationId xmlns:a16="http://schemas.microsoft.com/office/drawing/2014/main" id="{DD2C3D2D-E356-4853-B963-E31256504022}"/>
                </a:ext>
              </a:extLst>
            </p:cNvPr>
            <p:cNvSpPr>
              <a:spLocks/>
            </p:cNvSpPr>
            <p:nvPr/>
          </p:nvSpPr>
          <p:spPr bwMode="auto">
            <a:xfrm>
              <a:off x="830" y="3029"/>
              <a:ext cx="34" cy="36"/>
            </a:xfrm>
            <a:custGeom>
              <a:avLst/>
              <a:gdLst>
                <a:gd name="T0" fmla="*/ 17 w 77"/>
                <a:gd name="T1" fmla="*/ 0 h 77"/>
                <a:gd name="T2" fmla="*/ 34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7" name="Freeform 88">
              <a:extLst>
                <a:ext uri="{FF2B5EF4-FFF2-40B4-BE49-F238E27FC236}">
                  <a16:creationId xmlns:a16="http://schemas.microsoft.com/office/drawing/2014/main" id="{96D2A01E-921B-4328-8524-DF3A33C9F2FB}"/>
                </a:ext>
              </a:extLst>
            </p:cNvPr>
            <p:cNvSpPr>
              <a:spLocks/>
            </p:cNvSpPr>
            <p:nvPr/>
          </p:nvSpPr>
          <p:spPr bwMode="auto">
            <a:xfrm>
              <a:off x="807" y="3054"/>
              <a:ext cx="35" cy="36"/>
            </a:xfrm>
            <a:custGeom>
              <a:avLst/>
              <a:gdLst>
                <a:gd name="T0" fmla="*/ 18 w 77"/>
                <a:gd name="T1" fmla="*/ 0 h 76"/>
                <a:gd name="T2" fmla="*/ 35 w 77"/>
                <a:gd name="T3" fmla="*/ 18 h 76"/>
                <a:gd name="T4" fmla="*/ 18 w 77"/>
                <a:gd name="T5" fmla="*/ 36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8" name="Freeform 89">
              <a:extLst>
                <a:ext uri="{FF2B5EF4-FFF2-40B4-BE49-F238E27FC236}">
                  <a16:creationId xmlns:a16="http://schemas.microsoft.com/office/drawing/2014/main" id="{EDF451C0-C33F-4624-B876-7A2457E95963}"/>
                </a:ext>
              </a:extLst>
            </p:cNvPr>
            <p:cNvSpPr>
              <a:spLocks/>
            </p:cNvSpPr>
            <p:nvPr/>
          </p:nvSpPr>
          <p:spPr bwMode="auto">
            <a:xfrm>
              <a:off x="998" y="2988"/>
              <a:ext cx="35" cy="36"/>
            </a:xfrm>
            <a:custGeom>
              <a:avLst/>
              <a:gdLst>
                <a:gd name="T0" fmla="*/ 17 w 77"/>
                <a:gd name="T1" fmla="*/ 0 h 76"/>
                <a:gd name="T2" fmla="*/ 35 w 77"/>
                <a:gd name="T3" fmla="*/ 18 h 76"/>
                <a:gd name="T4" fmla="*/ 17 w 77"/>
                <a:gd name="T5" fmla="*/ 36 h 76"/>
                <a:gd name="T6" fmla="*/ 0 w 77"/>
                <a:gd name="T7" fmla="*/ 18 h 76"/>
                <a:gd name="T8" fmla="*/ 17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19" name="Freeform 90">
              <a:extLst>
                <a:ext uri="{FF2B5EF4-FFF2-40B4-BE49-F238E27FC236}">
                  <a16:creationId xmlns:a16="http://schemas.microsoft.com/office/drawing/2014/main" id="{97603CF8-FC2F-4939-BF66-2AB040234C2C}"/>
                </a:ext>
              </a:extLst>
            </p:cNvPr>
            <p:cNvSpPr>
              <a:spLocks/>
            </p:cNvSpPr>
            <p:nvPr/>
          </p:nvSpPr>
          <p:spPr bwMode="auto">
            <a:xfrm>
              <a:off x="1405" y="2855"/>
              <a:ext cx="36" cy="36"/>
            </a:xfrm>
            <a:custGeom>
              <a:avLst/>
              <a:gdLst>
                <a:gd name="T0" fmla="*/ 18 w 77"/>
                <a:gd name="T1" fmla="*/ 0 h 77"/>
                <a:gd name="T2" fmla="*/ 36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0" name="Freeform 91">
              <a:extLst>
                <a:ext uri="{FF2B5EF4-FFF2-40B4-BE49-F238E27FC236}">
                  <a16:creationId xmlns:a16="http://schemas.microsoft.com/office/drawing/2014/main" id="{26717990-8EB9-449E-8234-19D6B0CDD53E}"/>
                </a:ext>
              </a:extLst>
            </p:cNvPr>
            <p:cNvSpPr>
              <a:spLocks/>
            </p:cNvSpPr>
            <p:nvPr/>
          </p:nvSpPr>
          <p:spPr bwMode="auto">
            <a:xfrm>
              <a:off x="3029" y="2460"/>
              <a:ext cx="35" cy="35"/>
            </a:xfrm>
            <a:custGeom>
              <a:avLst/>
              <a:gdLst>
                <a:gd name="T0" fmla="*/ 18 w 76"/>
                <a:gd name="T1" fmla="*/ 0 h 77"/>
                <a:gd name="T2" fmla="*/ 35 w 76"/>
                <a:gd name="T3" fmla="*/ 17 h 77"/>
                <a:gd name="T4" fmla="*/ 18 w 76"/>
                <a:gd name="T5" fmla="*/ 35 h 77"/>
                <a:gd name="T6" fmla="*/ 0 w 76"/>
                <a:gd name="T7" fmla="*/ 17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1" name="Freeform 92">
              <a:extLst>
                <a:ext uri="{FF2B5EF4-FFF2-40B4-BE49-F238E27FC236}">
                  <a16:creationId xmlns:a16="http://schemas.microsoft.com/office/drawing/2014/main" id="{5CA34846-6900-4C38-A1A8-D8E6B4DC50B8}"/>
                </a:ext>
              </a:extLst>
            </p:cNvPr>
            <p:cNvSpPr>
              <a:spLocks/>
            </p:cNvSpPr>
            <p:nvPr/>
          </p:nvSpPr>
          <p:spPr bwMode="auto">
            <a:xfrm>
              <a:off x="725" y="3174"/>
              <a:ext cx="36" cy="35"/>
            </a:xfrm>
            <a:custGeom>
              <a:avLst/>
              <a:gdLst>
                <a:gd name="T0" fmla="*/ 18 w 77"/>
                <a:gd name="T1" fmla="*/ 0 h 77"/>
                <a:gd name="T2" fmla="*/ 36 w 77"/>
                <a:gd name="T3" fmla="*/ 17 h 77"/>
                <a:gd name="T4" fmla="*/ 18 w 77"/>
                <a:gd name="T5" fmla="*/ 35 h 77"/>
                <a:gd name="T6" fmla="*/ 0 w 77"/>
                <a:gd name="T7" fmla="*/ 17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2" name="Freeform 93">
              <a:extLst>
                <a:ext uri="{FF2B5EF4-FFF2-40B4-BE49-F238E27FC236}">
                  <a16:creationId xmlns:a16="http://schemas.microsoft.com/office/drawing/2014/main" id="{543AE87B-1B5A-4EAC-89FD-E4B1E68760BE}"/>
                </a:ext>
              </a:extLst>
            </p:cNvPr>
            <p:cNvSpPr>
              <a:spLocks/>
            </p:cNvSpPr>
            <p:nvPr/>
          </p:nvSpPr>
          <p:spPr bwMode="auto">
            <a:xfrm>
              <a:off x="745" y="3161"/>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3" name="Freeform 94">
              <a:extLst>
                <a:ext uri="{FF2B5EF4-FFF2-40B4-BE49-F238E27FC236}">
                  <a16:creationId xmlns:a16="http://schemas.microsoft.com/office/drawing/2014/main" id="{07E70F38-F2B1-480F-B976-0BC0FB345CD8}"/>
                </a:ext>
              </a:extLst>
            </p:cNvPr>
            <p:cNvSpPr>
              <a:spLocks/>
            </p:cNvSpPr>
            <p:nvPr/>
          </p:nvSpPr>
          <p:spPr bwMode="auto">
            <a:xfrm>
              <a:off x="562" y="3301"/>
              <a:ext cx="35" cy="37"/>
            </a:xfrm>
            <a:custGeom>
              <a:avLst/>
              <a:gdLst>
                <a:gd name="T0" fmla="*/ 17 w 77"/>
                <a:gd name="T1" fmla="*/ 0 h 77"/>
                <a:gd name="T2" fmla="*/ 35 w 77"/>
                <a:gd name="T3" fmla="*/ 19 h 77"/>
                <a:gd name="T4" fmla="*/ 17 w 77"/>
                <a:gd name="T5" fmla="*/ 37 h 77"/>
                <a:gd name="T6" fmla="*/ 0 w 77"/>
                <a:gd name="T7" fmla="*/ 19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4" name="Freeform 95">
              <a:extLst>
                <a:ext uri="{FF2B5EF4-FFF2-40B4-BE49-F238E27FC236}">
                  <a16:creationId xmlns:a16="http://schemas.microsoft.com/office/drawing/2014/main" id="{F96C4799-FCC6-444E-ACFE-A820942B1EAD}"/>
                </a:ext>
              </a:extLst>
            </p:cNvPr>
            <p:cNvSpPr>
              <a:spLocks/>
            </p:cNvSpPr>
            <p:nvPr/>
          </p:nvSpPr>
          <p:spPr bwMode="auto">
            <a:xfrm>
              <a:off x="610" y="3265"/>
              <a:ext cx="35" cy="35"/>
            </a:xfrm>
            <a:custGeom>
              <a:avLst/>
              <a:gdLst>
                <a:gd name="T0" fmla="*/ 18 w 77"/>
                <a:gd name="T1" fmla="*/ 0 h 77"/>
                <a:gd name="T2" fmla="*/ 35 w 77"/>
                <a:gd name="T3" fmla="*/ 17 h 77"/>
                <a:gd name="T4" fmla="*/ 18 w 77"/>
                <a:gd name="T5" fmla="*/ 35 h 77"/>
                <a:gd name="T6" fmla="*/ 0 w 77"/>
                <a:gd name="T7" fmla="*/ 17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5" name="Freeform 96">
              <a:extLst>
                <a:ext uri="{FF2B5EF4-FFF2-40B4-BE49-F238E27FC236}">
                  <a16:creationId xmlns:a16="http://schemas.microsoft.com/office/drawing/2014/main" id="{6B29EA60-D0AC-431E-A72D-1F9F72AAC407}"/>
                </a:ext>
              </a:extLst>
            </p:cNvPr>
            <p:cNvSpPr>
              <a:spLocks/>
            </p:cNvSpPr>
            <p:nvPr/>
          </p:nvSpPr>
          <p:spPr bwMode="auto">
            <a:xfrm>
              <a:off x="571" y="3324"/>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6" name="Freeform 97">
              <a:extLst>
                <a:ext uri="{FF2B5EF4-FFF2-40B4-BE49-F238E27FC236}">
                  <a16:creationId xmlns:a16="http://schemas.microsoft.com/office/drawing/2014/main" id="{A66B1CAE-FD23-476E-A7E5-318B24521F52}"/>
                </a:ext>
              </a:extLst>
            </p:cNvPr>
            <p:cNvSpPr>
              <a:spLocks/>
            </p:cNvSpPr>
            <p:nvPr/>
          </p:nvSpPr>
          <p:spPr bwMode="auto">
            <a:xfrm>
              <a:off x="769" y="3199"/>
              <a:ext cx="36" cy="35"/>
            </a:xfrm>
            <a:custGeom>
              <a:avLst/>
              <a:gdLst>
                <a:gd name="T0" fmla="*/ 18 w 77"/>
                <a:gd name="T1" fmla="*/ 0 h 76"/>
                <a:gd name="T2" fmla="*/ 36 w 77"/>
                <a:gd name="T3" fmla="*/ 18 h 76"/>
                <a:gd name="T4" fmla="*/ 18 w 77"/>
                <a:gd name="T5" fmla="*/ 35 h 76"/>
                <a:gd name="T6" fmla="*/ 0 w 77"/>
                <a:gd name="T7" fmla="*/ 18 h 76"/>
                <a:gd name="T8" fmla="*/ 18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7" name="Freeform 98">
              <a:extLst>
                <a:ext uri="{FF2B5EF4-FFF2-40B4-BE49-F238E27FC236}">
                  <a16:creationId xmlns:a16="http://schemas.microsoft.com/office/drawing/2014/main" id="{FA1C86F3-B482-4C95-A44C-434F24C05C8C}"/>
                </a:ext>
              </a:extLst>
            </p:cNvPr>
            <p:cNvSpPr>
              <a:spLocks/>
            </p:cNvSpPr>
            <p:nvPr/>
          </p:nvSpPr>
          <p:spPr bwMode="auto">
            <a:xfrm>
              <a:off x="2602" y="2726"/>
              <a:ext cx="35" cy="35"/>
            </a:xfrm>
            <a:custGeom>
              <a:avLst/>
              <a:gdLst>
                <a:gd name="T0" fmla="*/ 18 w 76"/>
                <a:gd name="T1" fmla="*/ 0 h 77"/>
                <a:gd name="T2" fmla="*/ 35 w 76"/>
                <a:gd name="T3" fmla="*/ 17 h 77"/>
                <a:gd name="T4" fmla="*/ 18 w 76"/>
                <a:gd name="T5" fmla="*/ 35 h 77"/>
                <a:gd name="T6" fmla="*/ 0 w 76"/>
                <a:gd name="T7" fmla="*/ 17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8" name="Freeform 99">
              <a:extLst>
                <a:ext uri="{FF2B5EF4-FFF2-40B4-BE49-F238E27FC236}">
                  <a16:creationId xmlns:a16="http://schemas.microsoft.com/office/drawing/2014/main" id="{ECF93A0A-767B-4809-AEB5-D1323FCC3D4E}"/>
                </a:ext>
              </a:extLst>
            </p:cNvPr>
            <p:cNvSpPr>
              <a:spLocks/>
            </p:cNvSpPr>
            <p:nvPr/>
          </p:nvSpPr>
          <p:spPr bwMode="auto">
            <a:xfrm>
              <a:off x="965" y="3149"/>
              <a:ext cx="35" cy="35"/>
            </a:xfrm>
            <a:custGeom>
              <a:avLst/>
              <a:gdLst>
                <a:gd name="T0" fmla="*/ 17 w 77"/>
                <a:gd name="T1" fmla="*/ 0 h 77"/>
                <a:gd name="T2" fmla="*/ 35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29" name="Freeform 100">
              <a:extLst>
                <a:ext uri="{FF2B5EF4-FFF2-40B4-BE49-F238E27FC236}">
                  <a16:creationId xmlns:a16="http://schemas.microsoft.com/office/drawing/2014/main" id="{88E11EBD-08EA-408B-A4DF-9D5797E40160}"/>
                </a:ext>
              </a:extLst>
            </p:cNvPr>
            <p:cNvSpPr>
              <a:spLocks/>
            </p:cNvSpPr>
            <p:nvPr/>
          </p:nvSpPr>
          <p:spPr bwMode="auto">
            <a:xfrm>
              <a:off x="615" y="3311"/>
              <a:ext cx="35" cy="35"/>
            </a:xfrm>
            <a:custGeom>
              <a:avLst/>
              <a:gdLst>
                <a:gd name="T0" fmla="*/ 17 w 77"/>
                <a:gd name="T1" fmla="*/ 0 h 76"/>
                <a:gd name="T2" fmla="*/ 35 w 77"/>
                <a:gd name="T3" fmla="*/ 18 h 76"/>
                <a:gd name="T4" fmla="*/ 17 w 77"/>
                <a:gd name="T5" fmla="*/ 35 h 76"/>
                <a:gd name="T6" fmla="*/ 0 w 77"/>
                <a:gd name="T7" fmla="*/ 18 h 76"/>
                <a:gd name="T8" fmla="*/ 17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0" name="Freeform 101">
              <a:extLst>
                <a:ext uri="{FF2B5EF4-FFF2-40B4-BE49-F238E27FC236}">
                  <a16:creationId xmlns:a16="http://schemas.microsoft.com/office/drawing/2014/main" id="{162962BF-386D-4AB2-AB3A-1B140C701DE0}"/>
                </a:ext>
              </a:extLst>
            </p:cNvPr>
            <p:cNvSpPr>
              <a:spLocks/>
            </p:cNvSpPr>
            <p:nvPr/>
          </p:nvSpPr>
          <p:spPr bwMode="auto">
            <a:xfrm>
              <a:off x="734" y="3247"/>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1" name="Freeform 102">
              <a:extLst>
                <a:ext uri="{FF2B5EF4-FFF2-40B4-BE49-F238E27FC236}">
                  <a16:creationId xmlns:a16="http://schemas.microsoft.com/office/drawing/2014/main" id="{45A65809-6918-4F5F-9D65-07D0EE16A063}"/>
                </a:ext>
              </a:extLst>
            </p:cNvPr>
            <p:cNvSpPr>
              <a:spLocks/>
            </p:cNvSpPr>
            <p:nvPr/>
          </p:nvSpPr>
          <p:spPr bwMode="auto">
            <a:xfrm>
              <a:off x="828" y="3207"/>
              <a:ext cx="35" cy="37"/>
            </a:xfrm>
            <a:custGeom>
              <a:avLst/>
              <a:gdLst>
                <a:gd name="T0" fmla="*/ 18 w 76"/>
                <a:gd name="T1" fmla="*/ 0 h 77"/>
                <a:gd name="T2" fmla="*/ 35 w 76"/>
                <a:gd name="T3" fmla="*/ 18 h 77"/>
                <a:gd name="T4" fmla="*/ 18 w 76"/>
                <a:gd name="T5" fmla="*/ 37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2" name="Freeform 103">
              <a:extLst>
                <a:ext uri="{FF2B5EF4-FFF2-40B4-BE49-F238E27FC236}">
                  <a16:creationId xmlns:a16="http://schemas.microsoft.com/office/drawing/2014/main" id="{9AA1F292-6367-4FBD-B273-B4DF97D96C8D}"/>
                </a:ext>
              </a:extLst>
            </p:cNvPr>
            <p:cNvSpPr>
              <a:spLocks/>
            </p:cNvSpPr>
            <p:nvPr/>
          </p:nvSpPr>
          <p:spPr bwMode="auto">
            <a:xfrm>
              <a:off x="631" y="3310"/>
              <a:ext cx="35" cy="35"/>
            </a:xfrm>
            <a:custGeom>
              <a:avLst/>
              <a:gdLst>
                <a:gd name="T0" fmla="*/ 18 w 76"/>
                <a:gd name="T1" fmla="*/ 0 h 77"/>
                <a:gd name="T2" fmla="*/ 35 w 76"/>
                <a:gd name="T3" fmla="*/ 17 h 77"/>
                <a:gd name="T4" fmla="*/ 18 w 76"/>
                <a:gd name="T5" fmla="*/ 35 h 77"/>
                <a:gd name="T6" fmla="*/ 0 w 76"/>
                <a:gd name="T7" fmla="*/ 17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3" name="Freeform 104">
              <a:extLst>
                <a:ext uri="{FF2B5EF4-FFF2-40B4-BE49-F238E27FC236}">
                  <a16:creationId xmlns:a16="http://schemas.microsoft.com/office/drawing/2014/main" id="{147FC7BE-129F-4053-B07F-5A80E0B1858B}"/>
                </a:ext>
              </a:extLst>
            </p:cNvPr>
            <p:cNvSpPr>
              <a:spLocks/>
            </p:cNvSpPr>
            <p:nvPr/>
          </p:nvSpPr>
          <p:spPr bwMode="auto">
            <a:xfrm>
              <a:off x="694" y="3273"/>
              <a:ext cx="35" cy="37"/>
            </a:xfrm>
            <a:custGeom>
              <a:avLst/>
              <a:gdLst>
                <a:gd name="T0" fmla="*/ 17 w 77"/>
                <a:gd name="T1" fmla="*/ 0 h 77"/>
                <a:gd name="T2" fmla="*/ 35 w 77"/>
                <a:gd name="T3" fmla="*/ 18 h 77"/>
                <a:gd name="T4" fmla="*/ 17 w 77"/>
                <a:gd name="T5" fmla="*/ 37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4" name="Freeform 105">
              <a:extLst>
                <a:ext uri="{FF2B5EF4-FFF2-40B4-BE49-F238E27FC236}">
                  <a16:creationId xmlns:a16="http://schemas.microsoft.com/office/drawing/2014/main" id="{786F3124-FD96-4EB4-8EFA-1EB8E542E987}"/>
                </a:ext>
              </a:extLst>
            </p:cNvPr>
            <p:cNvSpPr>
              <a:spLocks/>
            </p:cNvSpPr>
            <p:nvPr/>
          </p:nvSpPr>
          <p:spPr bwMode="auto">
            <a:xfrm>
              <a:off x="991" y="3158"/>
              <a:ext cx="35" cy="36"/>
            </a:xfrm>
            <a:custGeom>
              <a:avLst/>
              <a:gdLst>
                <a:gd name="T0" fmla="*/ 18 w 76"/>
                <a:gd name="T1" fmla="*/ 0 h 77"/>
                <a:gd name="T2" fmla="*/ 35 w 76"/>
                <a:gd name="T3" fmla="*/ 18 h 77"/>
                <a:gd name="T4" fmla="*/ 18 w 76"/>
                <a:gd name="T5" fmla="*/ 36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5" name="Freeform 106">
              <a:extLst>
                <a:ext uri="{FF2B5EF4-FFF2-40B4-BE49-F238E27FC236}">
                  <a16:creationId xmlns:a16="http://schemas.microsoft.com/office/drawing/2014/main" id="{1221E6A9-EB7A-48E9-8083-DFD24E101CCA}"/>
                </a:ext>
              </a:extLst>
            </p:cNvPr>
            <p:cNvSpPr>
              <a:spLocks/>
            </p:cNvSpPr>
            <p:nvPr/>
          </p:nvSpPr>
          <p:spPr bwMode="auto">
            <a:xfrm>
              <a:off x="637" y="3311"/>
              <a:ext cx="34" cy="35"/>
            </a:xfrm>
            <a:custGeom>
              <a:avLst/>
              <a:gdLst>
                <a:gd name="T0" fmla="*/ 17 w 77"/>
                <a:gd name="T1" fmla="*/ 0 h 76"/>
                <a:gd name="T2" fmla="*/ 34 w 77"/>
                <a:gd name="T3" fmla="*/ 18 h 76"/>
                <a:gd name="T4" fmla="*/ 17 w 77"/>
                <a:gd name="T5" fmla="*/ 35 h 76"/>
                <a:gd name="T6" fmla="*/ 0 w 77"/>
                <a:gd name="T7" fmla="*/ 18 h 76"/>
                <a:gd name="T8" fmla="*/ 17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8" y="0"/>
                  </a:moveTo>
                  <a:lnTo>
                    <a:pt x="77" y="38"/>
                  </a:lnTo>
                  <a:lnTo>
                    <a:pt x="38" y="76"/>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6" name="Freeform 107">
              <a:extLst>
                <a:ext uri="{FF2B5EF4-FFF2-40B4-BE49-F238E27FC236}">
                  <a16:creationId xmlns:a16="http://schemas.microsoft.com/office/drawing/2014/main" id="{55BC4B8D-B6F3-4E6B-AF99-E0548D6EA5E9}"/>
                </a:ext>
              </a:extLst>
            </p:cNvPr>
            <p:cNvSpPr>
              <a:spLocks/>
            </p:cNvSpPr>
            <p:nvPr/>
          </p:nvSpPr>
          <p:spPr bwMode="auto">
            <a:xfrm>
              <a:off x="589" y="3346"/>
              <a:ext cx="35" cy="36"/>
            </a:xfrm>
            <a:custGeom>
              <a:avLst/>
              <a:gdLst>
                <a:gd name="T0" fmla="*/ 18 w 77"/>
                <a:gd name="T1" fmla="*/ 0 h 77"/>
                <a:gd name="T2" fmla="*/ 35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7" name="Freeform 108">
              <a:extLst>
                <a:ext uri="{FF2B5EF4-FFF2-40B4-BE49-F238E27FC236}">
                  <a16:creationId xmlns:a16="http://schemas.microsoft.com/office/drawing/2014/main" id="{81E1B868-EBF5-4C0B-917A-20A119F428E0}"/>
                </a:ext>
              </a:extLst>
            </p:cNvPr>
            <p:cNvSpPr>
              <a:spLocks/>
            </p:cNvSpPr>
            <p:nvPr/>
          </p:nvSpPr>
          <p:spPr bwMode="auto">
            <a:xfrm>
              <a:off x="857" y="3212"/>
              <a:ext cx="36" cy="36"/>
            </a:xfrm>
            <a:custGeom>
              <a:avLst/>
              <a:gdLst>
                <a:gd name="T0" fmla="*/ 18 w 77"/>
                <a:gd name="T1" fmla="*/ 0 h 77"/>
                <a:gd name="T2" fmla="*/ 36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8" name="Freeform 109">
              <a:extLst>
                <a:ext uri="{FF2B5EF4-FFF2-40B4-BE49-F238E27FC236}">
                  <a16:creationId xmlns:a16="http://schemas.microsoft.com/office/drawing/2014/main" id="{CA16AFF4-0458-4DA0-9A67-53D166835982}"/>
                </a:ext>
              </a:extLst>
            </p:cNvPr>
            <p:cNvSpPr>
              <a:spLocks/>
            </p:cNvSpPr>
            <p:nvPr/>
          </p:nvSpPr>
          <p:spPr bwMode="auto">
            <a:xfrm>
              <a:off x="652" y="3308"/>
              <a:ext cx="35" cy="35"/>
            </a:xfrm>
            <a:custGeom>
              <a:avLst/>
              <a:gdLst>
                <a:gd name="T0" fmla="*/ 18 w 76"/>
                <a:gd name="T1" fmla="*/ 0 h 77"/>
                <a:gd name="T2" fmla="*/ 35 w 76"/>
                <a:gd name="T3" fmla="*/ 17 h 77"/>
                <a:gd name="T4" fmla="*/ 18 w 76"/>
                <a:gd name="T5" fmla="*/ 35 h 77"/>
                <a:gd name="T6" fmla="*/ 0 w 76"/>
                <a:gd name="T7" fmla="*/ 17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39" name="Freeform 110">
              <a:extLst>
                <a:ext uri="{FF2B5EF4-FFF2-40B4-BE49-F238E27FC236}">
                  <a16:creationId xmlns:a16="http://schemas.microsoft.com/office/drawing/2014/main" id="{AC6CDB76-CC85-446A-A78A-C1B615E81A3F}"/>
                </a:ext>
              </a:extLst>
            </p:cNvPr>
            <p:cNvSpPr>
              <a:spLocks/>
            </p:cNvSpPr>
            <p:nvPr/>
          </p:nvSpPr>
          <p:spPr bwMode="auto">
            <a:xfrm>
              <a:off x="585" y="3352"/>
              <a:ext cx="35" cy="36"/>
            </a:xfrm>
            <a:custGeom>
              <a:avLst/>
              <a:gdLst>
                <a:gd name="T0" fmla="*/ 18 w 76"/>
                <a:gd name="T1" fmla="*/ 0 h 77"/>
                <a:gd name="T2" fmla="*/ 35 w 76"/>
                <a:gd name="T3" fmla="*/ 18 h 77"/>
                <a:gd name="T4" fmla="*/ 18 w 76"/>
                <a:gd name="T5" fmla="*/ 36 h 77"/>
                <a:gd name="T6" fmla="*/ 0 w 76"/>
                <a:gd name="T7" fmla="*/ 18 h 77"/>
                <a:gd name="T8" fmla="*/ 1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0" name="Freeform 111">
              <a:extLst>
                <a:ext uri="{FF2B5EF4-FFF2-40B4-BE49-F238E27FC236}">
                  <a16:creationId xmlns:a16="http://schemas.microsoft.com/office/drawing/2014/main" id="{26B6392B-8A06-458B-9D86-143477F47B84}"/>
                </a:ext>
              </a:extLst>
            </p:cNvPr>
            <p:cNvSpPr>
              <a:spLocks/>
            </p:cNvSpPr>
            <p:nvPr/>
          </p:nvSpPr>
          <p:spPr bwMode="auto">
            <a:xfrm>
              <a:off x="956" y="3184"/>
              <a:ext cx="35" cy="36"/>
            </a:xfrm>
            <a:custGeom>
              <a:avLst/>
              <a:gdLst>
                <a:gd name="T0" fmla="*/ 17 w 77"/>
                <a:gd name="T1" fmla="*/ 0 h 77"/>
                <a:gd name="T2" fmla="*/ 35 w 77"/>
                <a:gd name="T3" fmla="*/ 18 h 77"/>
                <a:gd name="T4" fmla="*/ 17 w 77"/>
                <a:gd name="T5" fmla="*/ 36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1" name="Freeform 112">
              <a:extLst>
                <a:ext uri="{FF2B5EF4-FFF2-40B4-BE49-F238E27FC236}">
                  <a16:creationId xmlns:a16="http://schemas.microsoft.com/office/drawing/2014/main" id="{B8B7E45A-16A8-4955-9F5F-A24B2269504D}"/>
                </a:ext>
              </a:extLst>
            </p:cNvPr>
            <p:cNvSpPr>
              <a:spLocks/>
            </p:cNvSpPr>
            <p:nvPr/>
          </p:nvSpPr>
          <p:spPr bwMode="auto">
            <a:xfrm>
              <a:off x="654" y="3310"/>
              <a:ext cx="35" cy="35"/>
            </a:xfrm>
            <a:custGeom>
              <a:avLst/>
              <a:gdLst>
                <a:gd name="T0" fmla="*/ 18 w 77"/>
                <a:gd name="T1" fmla="*/ 0 h 77"/>
                <a:gd name="T2" fmla="*/ 35 w 77"/>
                <a:gd name="T3" fmla="*/ 17 h 77"/>
                <a:gd name="T4" fmla="*/ 18 w 77"/>
                <a:gd name="T5" fmla="*/ 35 h 77"/>
                <a:gd name="T6" fmla="*/ 0 w 77"/>
                <a:gd name="T7" fmla="*/ 17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2" name="Freeform 113">
              <a:extLst>
                <a:ext uri="{FF2B5EF4-FFF2-40B4-BE49-F238E27FC236}">
                  <a16:creationId xmlns:a16="http://schemas.microsoft.com/office/drawing/2014/main" id="{BA38F40D-49D7-4A6E-9E61-BBC1CB363897}"/>
                </a:ext>
              </a:extLst>
            </p:cNvPr>
            <p:cNvSpPr>
              <a:spLocks/>
            </p:cNvSpPr>
            <p:nvPr/>
          </p:nvSpPr>
          <p:spPr bwMode="auto">
            <a:xfrm>
              <a:off x="593" y="3349"/>
              <a:ext cx="34" cy="35"/>
            </a:xfrm>
            <a:custGeom>
              <a:avLst/>
              <a:gdLst>
                <a:gd name="T0" fmla="*/ 17 w 77"/>
                <a:gd name="T1" fmla="*/ 0 h 77"/>
                <a:gd name="T2" fmla="*/ 34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3" name="Freeform 114">
              <a:extLst>
                <a:ext uri="{FF2B5EF4-FFF2-40B4-BE49-F238E27FC236}">
                  <a16:creationId xmlns:a16="http://schemas.microsoft.com/office/drawing/2014/main" id="{F535D7BC-FB26-4199-9138-82339A39ACA6}"/>
                </a:ext>
              </a:extLst>
            </p:cNvPr>
            <p:cNvSpPr>
              <a:spLocks/>
            </p:cNvSpPr>
            <p:nvPr/>
          </p:nvSpPr>
          <p:spPr bwMode="auto">
            <a:xfrm>
              <a:off x="725" y="3274"/>
              <a:ext cx="36" cy="37"/>
            </a:xfrm>
            <a:custGeom>
              <a:avLst/>
              <a:gdLst>
                <a:gd name="T0" fmla="*/ 18 w 77"/>
                <a:gd name="T1" fmla="*/ 0 h 77"/>
                <a:gd name="T2" fmla="*/ 36 w 77"/>
                <a:gd name="T3" fmla="*/ 18 h 77"/>
                <a:gd name="T4" fmla="*/ 18 w 77"/>
                <a:gd name="T5" fmla="*/ 37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4" name="Freeform 115">
              <a:extLst>
                <a:ext uri="{FF2B5EF4-FFF2-40B4-BE49-F238E27FC236}">
                  <a16:creationId xmlns:a16="http://schemas.microsoft.com/office/drawing/2014/main" id="{AF2FDA74-8533-4097-AA1C-644FD75C6E51}"/>
                </a:ext>
              </a:extLst>
            </p:cNvPr>
            <p:cNvSpPr>
              <a:spLocks/>
            </p:cNvSpPr>
            <p:nvPr/>
          </p:nvSpPr>
          <p:spPr bwMode="auto">
            <a:xfrm>
              <a:off x="622" y="3331"/>
              <a:ext cx="36" cy="35"/>
            </a:xfrm>
            <a:custGeom>
              <a:avLst/>
              <a:gdLst>
                <a:gd name="T0" fmla="*/ 18 w 77"/>
                <a:gd name="T1" fmla="*/ 0 h 77"/>
                <a:gd name="T2" fmla="*/ 36 w 77"/>
                <a:gd name="T3" fmla="*/ 17 h 77"/>
                <a:gd name="T4" fmla="*/ 18 w 77"/>
                <a:gd name="T5" fmla="*/ 35 h 77"/>
                <a:gd name="T6" fmla="*/ 0 w 77"/>
                <a:gd name="T7" fmla="*/ 17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8"/>
                  </a:lnTo>
                  <a:lnTo>
                    <a:pt x="39" y="77"/>
                  </a:lnTo>
                  <a:lnTo>
                    <a:pt x="0" y="38"/>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5" name="Freeform 116">
              <a:extLst>
                <a:ext uri="{FF2B5EF4-FFF2-40B4-BE49-F238E27FC236}">
                  <a16:creationId xmlns:a16="http://schemas.microsoft.com/office/drawing/2014/main" id="{7D9421B8-9F66-4D7C-8288-4DDF3F941B44}"/>
                </a:ext>
              </a:extLst>
            </p:cNvPr>
            <p:cNvSpPr>
              <a:spLocks/>
            </p:cNvSpPr>
            <p:nvPr/>
          </p:nvSpPr>
          <p:spPr bwMode="auto">
            <a:xfrm>
              <a:off x="615" y="3337"/>
              <a:ext cx="35" cy="35"/>
            </a:xfrm>
            <a:custGeom>
              <a:avLst/>
              <a:gdLst>
                <a:gd name="T0" fmla="*/ 17 w 77"/>
                <a:gd name="T1" fmla="*/ 0 h 77"/>
                <a:gd name="T2" fmla="*/ 35 w 77"/>
                <a:gd name="T3" fmla="*/ 18 h 77"/>
                <a:gd name="T4" fmla="*/ 17 w 77"/>
                <a:gd name="T5" fmla="*/ 35 h 77"/>
                <a:gd name="T6" fmla="*/ 0 w 77"/>
                <a:gd name="T7" fmla="*/ 18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6" name="Freeform 117">
              <a:extLst>
                <a:ext uri="{FF2B5EF4-FFF2-40B4-BE49-F238E27FC236}">
                  <a16:creationId xmlns:a16="http://schemas.microsoft.com/office/drawing/2014/main" id="{BC1557CF-4F5C-4FD2-9FD0-98F61E3FF771}"/>
                </a:ext>
              </a:extLst>
            </p:cNvPr>
            <p:cNvSpPr>
              <a:spLocks/>
            </p:cNvSpPr>
            <p:nvPr/>
          </p:nvSpPr>
          <p:spPr bwMode="auto">
            <a:xfrm>
              <a:off x="704" y="3297"/>
              <a:ext cx="36" cy="36"/>
            </a:xfrm>
            <a:custGeom>
              <a:avLst/>
              <a:gdLst>
                <a:gd name="T0" fmla="*/ 18 w 77"/>
                <a:gd name="T1" fmla="*/ 0 h 77"/>
                <a:gd name="T2" fmla="*/ 36 w 77"/>
                <a:gd name="T3" fmla="*/ 18 h 77"/>
                <a:gd name="T4" fmla="*/ 18 w 77"/>
                <a:gd name="T5" fmla="*/ 36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7" name="Freeform 118">
              <a:extLst>
                <a:ext uri="{FF2B5EF4-FFF2-40B4-BE49-F238E27FC236}">
                  <a16:creationId xmlns:a16="http://schemas.microsoft.com/office/drawing/2014/main" id="{F0760488-8138-4167-9945-867FE2A3A4F1}"/>
                </a:ext>
              </a:extLst>
            </p:cNvPr>
            <p:cNvSpPr>
              <a:spLocks/>
            </p:cNvSpPr>
            <p:nvPr/>
          </p:nvSpPr>
          <p:spPr bwMode="auto">
            <a:xfrm>
              <a:off x="648" y="3325"/>
              <a:ext cx="35" cy="37"/>
            </a:xfrm>
            <a:custGeom>
              <a:avLst/>
              <a:gdLst>
                <a:gd name="T0" fmla="*/ 17 w 77"/>
                <a:gd name="T1" fmla="*/ 0 h 77"/>
                <a:gd name="T2" fmla="*/ 35 w 77"/>
                <a:gd name="T3" fmla="*/ 19 h 77"/>
                <a:gd name="T4" fmla="*/ 17 w 77"/>
                <a:gd name="T5" fmla="*/ 37 h 77"/>
                <a:gd name="T6" fmla="*/ 0 w 77"/>
                <a:gd name="T7" fmla="*/ 19 h 77"/>
                <a:gd name="T8" fmla="*/ 17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9"/>
                  </a:lnTo>
                  <a:lnTo>
                    <a:pt x="38" y="77"/>
                  </a:lnTo>
                  <a:lnTo>
                    <a:pt x="0" y="39"/>
                  </a:lnTo>
                  <a:lnTo>
                    <a:pt x="38"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8" name="Freeform 119">
              <a:extLst>
                <a:ext uri="{FF2B5EF4-FFF2-40B4-BE49-F238E27FC236}">
                  <a16:creationId xmlns:a16="http://schemas.microsoft.com/office/drawing/2014/main" id="{F4C21E78-D35C-4ADD-9DA0-08762CB14637}"/>
                </a:ext>
              </a:extLst>
            </p:cNvPr>
            <p:cNvSpPr>
              <a:spLocks/>
            </p:cNvSpPr>
            <p:nvPr/>
          </p:nvSpPr>
          <p:spPr bwMode="auto">
            <a:xfrm>
              <a:off x="633" y="3337"/>
              <a:ext cx="35" cy="35"/>
            </a:xfrm>
            <a:custGeom>
              <a:avLst/>
              <a:gdLst>
                <a:gd name="T0" fmla="*/ 18 w 77"/>
                <a:gd name="T1" fmla="*/ 0 h 77"/>
                <a:gd name="T2" fmla="*/ 35 w 77"/>
                <a:gd name="T3" fmla="*/ 18 h 77"/>
                <a:gd name="T4" fmla="*/ 18 w 77"/>
                <a:gd name="T5" fmla="*/ 35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49" name="Freeform 120">
              <a:extLst>
                <a:ext uri="{FF2B5EF4-FFF2-40B4-BE49-F238E27FC236}">
                  <a16:creationId xmlns:a16="http://schemas.microsoft.com/office/drawing/2014/main" id="{1B3E445E-297A-48AD-9B34-5D8BEF2A3631}"/>
                </a:ext>
              </a:extLst>
            </p:cNvPr>
            <p:cNvSpPr>
              <a:spLocks/>
            </p:cNvSpPr>
            <p:nvPr/>
          </p:nvSpPr>
          <p:spPr bwMode="auto">
            <a:xfrm>
              <a:off x="599" y="3360"/>
              <a:ext cx="36" cy="35"/>
            </a:xfrm>
            <a:custGeom>
              <a:avLst/>
              <a:gdLst>
                <a:gd name="T0" fmla="*/ 18 w 77"/>
                <a:gd name="T1" fmla="*/ 0 h 77"/>
                <a:gd name="T2" fmla="*/ 36 w 77"/>
                <a:gd name="T3" fmla="*/ 18 h 77"/>
                <a:gd name="T4" fmla="*/ 18 w 77"/>
                <a:gd name="T5" fmla="*/ 35 h 77"/>
                <a:gd name="T6" fmla="*/ 0 w 77"/>
                <a:gd name="T7" fmla="*/ 18 h 77"/>
                <a:gd name="T8" fmla="*/ 1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9" y="0"/>
                  </a:moveTo>
                  <a:lnTo>
                    <a:pt x="77" y="39"/>
                  </a:lnTo>
                  <a:lnTo>
                    <a:pt x="39" y="77"/>
                  </a:lnTo>
                  <a:lnTo>
                    <a:pt x="0" y="39"/>
                  </a:lnTo>
                  <a:lnTo>
                    <a:pt x="39" y="0"/>
                  </a:lnTo>
                  <a:close/>
                </a:path>
              </a:pathLst>
            </a:custGeom>
            <a:solidFill>
              <a:srgbClr val="000080"/>
            </a:solidFill>
            <a:ln w="12700">
              <a:solidFill>
                <a:srgbClr val="000080"/>
              </a:solidFill>
              <a:prstDash val="solid"/>
              <a:round/>
              <a:headEnd/>
              <a:tailEnd/>
            </a:ln>
          </p:spPr>
          <p:txBody>
            <a:bodyPr rIns="0"/>
            <a:lstStyle/>
            <a:p>
              <a:endParaRPr lang="de-CH"/>
            </a:p>
          </p:txBody>
        </p:sp>
        <p:sp>
          <p:nvSpPr>
            <p:cNvPr id="34950" name="Rectangle 121">
              <a:extLst>
                <a:ext uri="{FF2B5EF4-FFF2-40B4-BE49-F238E27FC236}">
                  <a16:creationId xmlns:a16="http://schemas.microsoft.com/office/drawing/2014/main" id="{337CC248-2864-4704-BEA5-53C564AE9A5D}"/>
                </a:ext>
              </a:extLst>
            </p:cNvPr>
            <p:cNvSpPr>
              <a:spLocks noChangeArrowheads="1"/>
            </p:cNvSpPr>
            <p:nvPr/>
          </p:nvSpPr>
          <p:spPr bwMode="auto">
            <a:xfrm>
              <a:off x="1197" y="631"/>
              <a:ext cx="134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51" name="Rectangle 122">
              <a:extLst>
                <a:ext uri="{FF2B5EF4-FFF2-40B4-BE49-F238E27FC236}">
                  <a16:creationId xmlns:a16="http://schemas.microsoft.com/office/drawing/2014/main" id="{9A1A6516-D686-49C2-9FA0-951E26A87D69}"/>
                </a:ext>
              </a:extLst>
            </p:cNvPr>
            <p:cNvSpPr>
              <a:spLocks noChangeArrowheads="1"/>
            </p:cNvSpPr>
            <p:nvPr/>
          </p:nvSpPr>
          <p:spPr bwMode="auto">
            <a:xfrm>
              <a:off x="1198" y="633"/>
              <a:ext cx="12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t>Value points of 75 enterprises</a:t>
              </a:r>
              <a:endParaRPr lang="en-US" altLang="en-US" sz="2400"/>
            </a:p>
          </p:txBody>
        </p:sp>
        <p:sp>
          <p:nvSpPr>
            <p:cNvPr id="34952" name="Rectangle 123">
              <a:extLst>
                <a:ext uri="{FF2B5EF4-FFF2-40B4-BE49-F238E27FC236}">
                  <a16:creationId xmlns:a16="http://schemas.microsoft.com/office/drawing/2014/main" id="{32B33584-2FE1-421C-99DA-CC1776569DFD}"/>
                </a:ext>
              </a:extLst>
            </p:cNvPr>
            <p:cNvSpPr>
              <a:spLocks noChangeArrowheads="1"/>
            </p:cNvSpPr>
            <p:nvPr/>
          </p:nvSpPr>
          <p:spPr bwMode="auto">
            <a:xfrm>
              <a:off x="2341" y="633"/>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53" name="Rectangle 124">
              <a:extLst>
                <a:ext uri="{FF2B5EF4-FFF2-40B4-BE49-F238E27FC236}">
                  <a16:creationId xmlns:a16="http://schemas.microsoft.com/office/drawing/2014/main" id="{D84DA552-FEF5-4AC9-AAEE-26DA2D7FB806}"/>
                </a:ext>
              </a:extLst>
            </p:cNvPr>
            <p:cNvSpPr>
              <a:spLocks noChangeArrowheads="1"/>
            </p:cNvSpPr>
            <p:nvPr/>
          </p:nvSpPr>
          <p:spPr bwMode="auto">
            <a:xfrm>
              <a:off x="486" y="3447"/>
              <a:ext cx="7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54" name="Rectangle 125">
              <a:extLst>
                <a:ext uri="{FF2B5EF4-FFF2-40B4-BE49-F238E27FC236}">
                  <a16:creationId xmlns:a16="http://schemas.microsoft.com/office/drawing/2014/main" id="{C0C83EA2-FBCC-4FB7-85CF-D17E328D5BBF}"/>
                </a:ext>
              </a:extLst>
            </p:cNvPr>
            <p:cNvSpPr>
              <a:spLocks noChangeArrowheads="1"/>
            </p:cNvSpPr>
            <p:nvPr/>
          </p:nvSpPr>
          <p:spPr bwMode="auto">
            <a:xfrm>
              <a:off x="487" y="3448"/>
              <a:ext cx="4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0</a:t>
              </a:r>
              <a:endParaRPr lang="en-US" altLang="en-US" sz="2400"/>
            </a:p>
          </p:txBody>
        </p:sp>
        <p:sp>
          <p:nvSpPr>
            <p:cNvPr id="34955" name="Rectangle 126">
              <a:extLst>
                <a:ext uri="{FF2B5EF4-FFF2-40B4-BE49-F238E27FC236}">
                  <a16:creationId xmlns:a16="http://schemas.microsoft.com/office/drawing/2014/main" id="{1610C384-B6D2-4D65-9832-4B092E694542}"/>
                </a:ext>
              </a:extLst>
            </p:cNvPr>
            <p:cNvSpPr>
              <a:spLocks noChangeArrowheads="1"/>
            </p:cNvSpPr>
            <p:nvPr/>
          </p:nvSpPr>
          <p:spPr bwMode="auto">
            <a:xfrm>
              <a:off x="525" y="3428"/>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56" name="Rectangle 127">
              <a:extLst>
                <a:ext uri="{FF2B5EF4-FFF2-40B4-BE49-F238E27FC236}">
                  <a16:creationId xmlns:a16="http://schemas.microsoft.com/office/drawing/2014/main" id="{13014156-2AEE-49F9-A766-6CE125A45BCE}"/>
                </a:ext>
              </a:extLst>
            </p:cNvPr>
            <p:cNvSpPr>
              <a:spLocks noChangeArrowheads="1"/>
            </p:cNvSpPr>
            <p:nvPr/>
          </p:nvSpPr>
          <p:spPr bwMode="auto">
            <a:xfrm>
              <a:off x="364" y="3188"/>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57" name="Rectangle 128">
              <a:extLst>
                <a:ext uri="{FF2B5EF4-FFF2-40B4-BE49-F238E27FC236}">
                  <a16:creationId xmlns:a16="http://schemas.microsoft.com/office/drawing/2014/main" id="{D0A5A1D8-C49F-401D-A1B9-91037DBAE83E}"/>
                </a:ext>
              </a:extLst>
            </p:cNvPr>
            <p:cNvSpPr>
              <a:spLocks noChangeArrowheads="1"/>
            </p:cNvSpPr>
            <p:nvPr/>
          </p:nvSpPr>
          <p:spPr bwMode="auto">
            <a:xfrm>
              <a:off x="365" y="3189"/>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1'000</a:t>
              </a:r>
              <a:endParaRPr lang="en-US" altLang="en-US" sz="2400"/>
            </a:p>
          </p:txBody>
        </p:sp>
        <p:sp>
          <p:nvSpPr>
            <p:cNvPr id="34958" name="Rectangle 129">
              <a:extLst>
                <a:ext uri="{FF2B5EF4-FFF2-40B4-BE49-F238E27FC236}">
                  <a16:creationId xmlns:a16="http://schemas.microsoft.com/office/drawing/2014/main" id="{6218EB16-BB2E-4FFC-98A9-70072BE0CA80}"/>
                </a:ext>
              </a:extLst>
            </p:cNvPr>
            <p:cNvSpPr>
              <a:spLocks noChangeArrowheads="1"/>
            </p:cNvSpPr>
            <p:nvPr/>
          </p:nvSpPr>
          <p:spPr bwMode="auto">
            <a:xfrm>
              <a:off x="525" y="3168"/>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59" name="Rectangle 130">
              <a:extLst>
                <a:ext uri="{FF2B5EF4-FFF2-40B4-BE49-F238E27FC236}">
                  <a16:creationId xmlns:a16="http://schemas.microsoft.com/office/drawing/2014/main" id="{55FA6DED-41F8-4DDF-A546-B83B26B90941}"/>
                </a:ext>
              </a:extLst>
            </p:cNvPr>
            <p:cNvSpPr>
              <a:spLocks noChangeArrowheads="1"/>
            </p:cNvSpPr>
            <p:nvPr/>
          </p:nvSpPr>
          <p:spPr bwMode="auto">
            <a:xfrm>
              <a:off x="364" y="2931"/>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60" name="Rectangle 131">
              <a:extLst>
                <a:ext uri="{FF2B5EF4-FFF2-40B4-BE49-F238E27FC236}">
                  <a16:creationId xmlns:a16="http://schemas.microsoft.com/office/drawing/2014/main" id="{CF3C36D5-C7EF-4A65-ADFA-C87DE67DBD34}"/>
                </a:ext>
              </a:extLst>
            </p:cNvPr>
            <p:cNvSpPr>
              <a:spLocks noChangeArrowheads="1"/>
            </p:cNvSpPr>
            <p:nvPr/>
          </p:nvSpPr>
          <p:spPr bwMode="auto">
            <a:xfrm>
              <a:off x="365" y="2932"/>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2'000</a:t>
              </a:r>
              <a:endParaRPr lang="en-US" altLang="en-US" sz="2400"/>
            </a:p>
          </p:txBody>
        </p:sp>
        <p:sp>
          <p:nvSpPr>
            <p:cNvPr id="34961" name="Rectangle 132">
              <a:extLst>
                <a:ext uri="{FF2B5EF4-FFF2-40B4-BE49-F238E27FC236}">
                  <a16:creationId xmlns:a16="http://schemas.microsoft.com/office/drawing/2014/main" id="{C7BC4F1E-2DDE-4253-80EA-FE97DC2E833A}"/>
                </a:ext>
              </a:extLst>
            </p:cNvPr>
            <p:cNvSpPr>
              <a:spLocks noChangeArrowheads="1"/>
            </p:cNvSpPr>
            <p:nvPr/>
          </p:nvSpPr>
          <p:spPr bwMode="auto">
            <a:xfrm>
              <a:off x="525" y="2912"/>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62" name="Rectangle 133">
              <a:extLst>
                <a:ext uri="{FF2B5EF4-FFF2-40B4-BE49-F238E27FC236}">
                  <a16:creationId xmlns:a16="http://schemas.microsoft.com/office/drawing/2014/main" id="{A744F95E-0A13-4EA9-99F4-2D0EE9C2D7C2}"/>
                </a:ext>
              </a:extLst>
            </p:cNvPr>
            <p:cNvSpPr>
              <a:spLocks noChangeArrowheads="1"/>
            </p:cNvSpPr>
            <p:nvPr/>
          </p:nvSpPr>
          <p:spPr bwMode="auto">
            <a:xfrm>
              <a:off x="364" y="2672"/>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63" name="Rectangle 134">
              <a:extLst>
                <a:ext uri="{FF2B5EF4-FFF2-40B4-BE49-F238E27FC236}">
                  <a16:creationId xmlns:a16="http://schemas.microsoft.com/office/drawing/2014/main" id="{A2059A93-200D-4D76-A0CF-5D69A26821C7}"/>
                </a:ext>
              </a:extLst>
            </p:cNvPr>
            <p:cNvSpPr>
              <a:spLocks noChangeArrowheads="1"/>
            </p:cNvSpPr>
            <p:nvPr/>
          </p:nvSpPr>
          <p:spPr bwMode="auto">
            <a:xfrm>
              <a:off x="365" y="2673"/>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3'000</a:t>
              </a:r>
              <a:endParaRPr lang="en-US" altLang="en-US" sz="2400"/>
            </a:p>
          </p:txBody>
        </p:sp>
        <p:sp>
          <p:nvSpPr>
            <p:cNvPr id="34964" name="Rectangle 135">
              <a:extLst>
                <a:ext uri="{FF2B5EF4-FFF2-40B4-BE49-F238E27FC236}">
                  <a16:creationId xmlns:a16="http://schemas.microsoft.com/office/drawing/2014/main" id="{8A9DDFD0-CF80-4A47-B636-A5DD62C300BC}"/>
                </a:ext>
              </a:extLst>
            </p:cNvPr>
            <p:cNvSpPr>
              <a:spLocks noChangeArrowheads="1"/>
            </p:cNvSpPr>
            <p:nvPr/>
          </p:nvSpPr>
          <p:spPr bwMode="auto">
            <a:xfrm>
              <a:off x="525" y="2653"/>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65" name="Rectangle 136">
              <a:extLst>
                <a:ext uri="{FF2B5EF4-FFF2-40B4-BE49-F238E27FC236}">
                  <a16:creationId xmlns:a16="http://schemas.microsoft.com/office/drawing/2014/main" id="{B7538C2A-FE7A-4065-B2D6-56A84DAB068F}"/>
                </a:ext>
              </a:extLst>
            </p:cNvPr>
            <p:cNvSpPr>
              <a:spLocks noChangeArrowheads="1"/>
            </p:cNvSpPr>
            <p:nvPr/>
          </p:nvSpPr>
          <p:spPr bwMode="auto">
            <a:xfrm>
              <a:off x="364" y="2416"/>
              <a:ext cx="209"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66" name="Rectangle 137">
              <a:extLst>
                <a:ext uri="{FF2B5EF4-FFF2-40B4-BE49-F238E27FC236}">
                  <a16:creationId xmlns:a16="http://schemas.microsoft.com/office/drawing/2014/main" id="{7F050CA9-F553-45F9-8006-1C2FB28584BD}"/>
                </a:ext>
              </a:extLst>
            </p:cNvPr>
            <p:cNvSpPr>
              <a:spLocks noChangeArrowheads="1"/>
            </p:cNvSpPr>
            <p:nvPr/>
          </p:nvSpPr>
          <p:spPr bwMode="auto">
            <a:xfrm>
              <a:off x="365" y="241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4'000</a:t>
              </a:r>
              <a:endParaRPr lang="en-US" altLang="en-US" sz="2400"/>
            </a:p>
          </p:txBody>
        </p:sp>
        <p:sp>
          <p:nvSpPr>
            <p:cNvPr id="34967" name="Rectangle 138">
              <a:extLst>
                <a:ext uri="{FF2B5EF4-FFF2-40B4-BE49-F238E27FC236}">
                  <a16:creationId xmlns:a16="http://schemas.microsoft.com/office/drawing/2014/main" id="{669392D9-360A-42CB-9037-A47B8B856660}"/>
                </a:ext>
              </a:extLst>
            </p:cNvPr>
            <p:cNvSpPr>
              <a:spLocks noChangeArrowheads="1"/>
            </p:cNvSpPr>
            <p:nvPr/>
          </p:nvSpPr>
          <p:spPr bwMode="auto">
            <a:xfrm>
              <a:off x="525" y="2396"/>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68" name="Rectangle 139">
              <a:extLst>
                <a:ext uri="{FF2B5EF4-FFF2-40B4-BE49-F238E27FC236}">
                  <a16:creationId xmlns:a16="http://schemas.microsoft.com/office/drawing/2014/main" id="{320817BE-8A5E-4637-843B-0B03AF22AE8E}"/>
                </a:ext>
              </a:extLst>
            </p:cNvPr>
            <p:cNvSpPr>
              <a:spLocks noChangeArrowheads="1"/>
            </p:cNvSpPr>
            <p:nvPr/>
          </p:nvSpPr>
          <p:spPr bwMode="auto">
            <a:xfrm>
              <a:off x="364" y="2157"/>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69" name="Rectangle 140">
              <a:extLst>
                <a:ext uri="{FF2B5EF4-FFF2-40B4-BE49-F238E27FC236}">
                  <a16:creationId xmlns:a16="http://schemas.microsoft.com/office/drawing/2014/main" id="{A3DAA94F-5CE7-4790-87F6-C8D2067A8E5D}"/>
                </a:ext>
              </a:extLst>
            </p:cNvPr>
            <p:cNvSpPr>
              <a:spLocks noChangeArrowheads="1"/>
            </p:cNvSpPr>
            <p:nvPr/>
          </p:nvSpPr>
          <p:spPr bwMode="auto">
            <a:xfrm>
              <a:off x="365" y="2158"/>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5'000</a:t>
              </a:r>
              <a:endParaRPr lang="en-US" altLang="en-US" sz="2400"/>
            </a:p>
          </p:txBody>
        </p:sp>
        <p:sp>
          <p:nvSpPr>
            <p:cNvPr id="34970" name="Rectangle 141">
              <a:extLst>
                <a:ext uri="{FF2B5EF4-FFF2-40B4-BE49-F238E27FC236}">
                  <a16:creationId xmlns:a16="http://schemas.microsoft.com/office/drawing/2014/main" id="{966D02A2-ACC9-401E-9892-E557D45C2E3E}"/>
                </a:ext>
              </a:extLst>
            </p:cNvPr>
            <p:cNvSpPr>
              <a:spLocks noChangeArrowheads="1"/>
            </p:cNvSpPr>
            <p:nvPr/>
          </p:nvSpPr>
          <p:spPr bwMode="auto">
            <a:xfrm>
              <a:off x="525" y="2137"/>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71" name="Rectangle 142">
              <a:extLst>
                <a:ext uri="{FF2B5EF4-FFF2-40B4-BE49-F238E27FC236}">
                  <a16:creationId xmlns:a16="http://schemas.microsoft.com/office/drawing/2014/main" id="{38B19379-8C66-41B9-B213-D052000E0659}"/>
                </a:ext>
              </a:extLst>
            </p:cNvPr>
            <p:cNvSpPr>
              <a:spLocks noChangeArrowheads="1"/>
            </p:cNvSpPr>
            <p:nvPr/>
          </p:nvSpPr>
          <p:spPr bwMode="auto">
            <a:xfrm>
              <a:off x="364" y="1898"/>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72" name="Rectangle 143">
              <a:extLst>
                <a:ext uri="{FF2B5EF4-FFF2-40B4-BE49-F238E27FC236}">
                  <a16:creationId xmlns:a16="http://schemas.microsoft.com/office/drawing/2014/main" id="{14C8E55A-81E4-4F1C-967A-30FA2015D78E}"/>
                </a:ext>
              </a:extLst>
            </p:cNvPr>
            <p:cNvSpPr>
              <a:spLocks noChangeArrowheads="1"/>
            </p:cNvSpPr>
            <p:nvPr/>
          </p:nvSpPr>
          <p:spPr bwMode="auto">
            <a:xfrm>
              <a:off x="365" y="1899"/>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6'000</a:t>
              </a:r>
              <a:endParaRPr lang="en-US" altLang="en-US" sz="2400"/>
            </a:p>
          </p:txBody>
        </p:sp>
        <p:sp>
          <p:nvSpPr>
            <p:cNvPr id="34973" name="Rectangle 144">
              <a:extLst>
                <a:ext uri="{FF2B5EF4-FFF2-40B4-BE49-F238E27FC236}">
                  <a16:creationId xmlns:a16="http://schemas.microsoft.com/office/drawing/2014/main" id="{DB567C1C-8A66-4C73-B875-EC92AFF675B2}"/>
                </a:ext>
              </a:extLst>
            </p:cNvPr>
            <p:cNvSpPr>
              <a:spLocks noChangeArrowheads="1"/>
            </p:cNvSpPr>
            <p:nvPr/>
          </p:nvSpPr>
          <p:spPr bwMode="auto">
            <a:xfrm>
              <a:off x="525" y="1878"/>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74" name="Rectangle 145">
              <a:extLst>
                <a:ext uri="{FF2B5EF4-FFF2-40B4-BE49-F238E27FC236}">
                  <a16:creationId xmlns:a16="http://schemas.microsoft.com/office/drawing/2014/main" id="{6B910537-1EC2-467F-9C7D-ACFBCBFDBE6C}"/>
                </a:ext>
              </a:extLst>
            </p:cNvPr>
            <p:cNvSpPr>
              <a:spLocks noChangeArrowheads="1"/>
            </p:cNvSpPr>
            <p:nvPr/>
          </p:nvSpPr>
          <p:spPr bwMode="auto">
            <a:xfrm>
              <a:off x="364" y="1640"/>
              <a:ext cx="2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75" name="Rectangle 146">
              <a:extLst>
                <a:ext uri="{FF2B5EF4-FFF2-40B4-BE49-F238E27FC236}">
                  <a16:creationId xmlns:a16="http://schemas.microsoft.com/office/drawing/2014/main" id="{1D1C57D8-F563-467E-9DA7-486E2F095887}"/>
                </a:ext>
              </a:extLst>
            </p:cNvPr>
            <p:cNvSpPr>
              <a:spLocks noChangeArrowheads="1"/>
            </p:cNvSpPr>
            <p:nvPr/>
          </p:nvSpPr>
          <p:spPr bwMode="auto">
            <a:xfrm>
              <a:off x="365" y="1642"/>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7'000</a:t>
              </a:r>
              <a:endParaRPr lang="en-US" altLang="en-US" sz="2400"/>
            </a:p>
          </p:txBody>
        </p:sp>
        <p:sp>
          <p:nvSpPr>
            <p:cNvPr id="34976" name="Rectangle 147">
              <a:extLst>
                <a:ext uri="{FF2B5EF4-FFF2-40B4-BE49-F238E27FC236}">
                  <a16:creationId xmlns:a16="http://schemas.microsoft.com/office/drawing/2014/main" id="{7FC45340-05AC-4723-AFCA-8A1365A59113}"/>
                </a:ext>
              </a:extLst>
            </p:cNvPr>
            <p:cNvSpPr>
              <a:spLocks noChangeArrowheads="1"/>
            </p:cNvSpPr>
            <p:nvPr/>
          </p:nvSpPr>
          <p:spPr bwMode="auto">
            <a:xfrm>
              <a:off x="525" y="1622"/>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77" name="Rectangle 148">
              <a:extLst>
                <a:ext uri="{FF2B5EF4-FFF2-40B4-BE49-F238E27FC236}">
                  <a16:creationId xmlns:a16="http://schemas.microsoft.com/office/drawing/2014/main" id="{BD279D2F-8C41-48E7-8B12-7C16406F4F91}"/>
                </a:ext>
              </a:extLst>
            </p:cNvPr>
            <p:cNvSpPr>
              <a:spLocks noChangeArrowheads="1"/>
            </p:cNvSpPr>
            <p:nvPr/>
          </p:nvSpPr>
          <p:spPr bwMode="auto">
            <a:xfrm>
              <a:off x="364" y="1381"/>
              <a:ext cx="2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78" name="Rectangle 149">
              <a:extLst>
                <a:ext uri="{FF2B5EF4-FFF2-40B4-BE49-F238E27FC236}">
                  <a16:creationId xmlns:a16="http://schemas.microsoft.com/office/drawing/2014/main" id="{184F7B94-9186-4C35-ABCF-6784A1C19981}"/>
                </a:ext>
              </a:extLst>
            </p:cNvPr>
            <p:cNvSpPr>
              <a:spLocks noChangeArrowheads="1"/>
            </p:cNvSpPr>
            <p:nvPr/>
          </p:nvSpPr>
          <p:spPr bwMode="auto">
            <a:xfrm>
              <a:off x="365" y="1383"/>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8'000</a:t>
              </a:r>
              <a:endParaRPr lang="en-US" altLang="en-US" sz="2400"/>
            </a:p>
          </p:txBody>
        </p:sp>
        <p:sp>
          <p:nvSpPr>
            <p:cNvPr id="34979" name="Rectangle 150">
              <a:extLst>
                <a:ext uri="{FF2B5EF4-FFF2-40B4-BE49-F238E27FC236}">
                  <a16:creationId xmlns:a16="http://schemas.microsoft.com/office/drawing/2014/main" id="{89F5ABC7-5C6A-451C-943B-0AAFB318E626}"/>
                </a:ext>
              </a:extLst>
            </p:cNvPr>
            <p:cNvSpPr>
              <a:spLocks noChangeArrowheads="1"/>
            </p:cNvSpPr>
            <p:nvPr/>
          </p:nvSpPr>
          <p:spPr bwMode="auto">
            <a:xfrm>
              <a:off x="525" y="1362"/>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80" name="Rectangle 151">
              <a:extLst>
                <a:ext uri="{FF2B5EF4-FFF2-40B4-BE49-F238E27FC236}">
                  <a16:creationId xmlns:a16="http://schemas.microsoft.com/office/drawing/2014/main" id="{6D5E584A-D2C9-43BB-8AF9-E5EBC60F2720}"/>
                </a:ext>
              </a:extLst>
            </p:cNvPr>
            <p:cNvSpPr>
              <a:spLocks noChangeArrowheads="1"/>
            </p:cNvSpPr>
            <p:nvPr/>
          </p:nvSpPr>
          <p:spPr bwMode="auto">
            <a:xfrm>
              <a:off x="364" y="1125"/>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81" name="Rectangle 152">
              <a:extLst>
                <a:ext uri="{FF2B5EF4-FFF2-40B4-BE49-F238E27FC236}">
                  <a16:creationId xmlns:a16="http://schemas.microsoft.com/office/drawing/2014/main" id="{95B46F38-5CF2-4FCC-85CD-7AEE301FAFA5}"/>
                </a:ext>
              </a:extLst>
            </p:cNvPr>
            <p:cNvSpPr>
              <a:spLocks noChangeArrowheads="1"/>
            </p:cNvSpPr>
            <p:nvPr/>
          </p:nvSpPr>
          <p:spPr bwMode="auto">
            <a:xfrm>
              <a:off x="365" y="112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9'000</a:t>
              </a:r>
              <a:endParaRPr lang="en-US" altLang="en-US" sz="2400"/>
            </a:p>
          </p:txBody>
        </p:sp>
        <p:sp>
          <p:nvSpPr>
            <p:cNvPr id="34982" name="Rectangle 153">
              <a:extLst>
                <a:ext uri="{FF2B5EF4-FFF2-40B4-BE49-F238E27FC236}">
                  <a16:creationId xmlns:a16="http://schemas.microsoft.com/office/drawing/2014/main" id="{C0EC58AE-D8A6-4EA4-B6A4-B2109C6D17C6}"/>
                </a:ext>
              </a:extLst>
            </p:cNvPr>
            <p:cNvSpPr>
              <a:spLocks noChangeArrowheads="1"/>
            </p:cNvSpPr>
            <p:nvPr/>
          </p:nvSpPr>
          <p:spPr bwMode="auto">
            <a:xfrm>
              <a:off x="525" y="1106"/>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83" name="Rectangle 154">
              <a:extLst>
                <a:ext uri="{FF2B5EF4-FFF2-40B4-BE49-F238E27FC236}">
                  <a16:creationId xmlns:a16="http://schemas.microsoft.com/office/drawing/2014/main" id="{A14A4FE7-AA72-4F79-8951-AEEC70BE65D4}"/>
                </a:ext>
              </a:extLst>
            </p:cNvPr>
            <p:cNvSpPr>
              <a:spLocks noChangeArrowheads="1"/>
            </p:cNvSpPr>
            <p:nvPr/>
          </p:nvSpPr>
          <p:spPr bwMode="auto">
            <a:xfrm>
              <a:off x="327" y="866"/>
              <a:ext cx="25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84" name="Rectangle 155">
              <a:extLst>
                <a:ext uri="{FF2B5EF4-FFF2-40B4-BE49-F238E27FC236}">
                  <a16:creationId xmlns:a16="http://schemas.microsoft.com/office/drawing/2014/main" id="{3CB2A4F7-A715-4DBA-A074-C1D5127DA632}"/>
                </a:ext>
              </a:extLst>
            </p:cNvPr>
            <p:cNvSpPr>
              <a:spLocks noChangeArrowheads="1"/>
            </p:cNvSpPr>
            <p:nvPr/>
          </p:nvSpPr>
          <p:spPr bwMode="auto">
            <a:xfrm>
              <a:off x="328" y="867"/>
              <a:ext cx="21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10'000</a:t>
              </a:r>
              <a:endParaRPr lang="en-US" altLang="en-US" sz="2400"/>
            </a:p>
          </p:txBody>
        </p:sp>
        <p:sp>
          <p:nvSpPr>
            <p:cNvPr id="34985" name="Rectangle 156">
              <a:extLst>
                <a:ext uri="{FF2B5EF4-FFF2-40B4-BE49-F238E27FC236}">
                  <a16:creationId xmlns:a16="http://schemas.microsoft.com/office/drawing/2014/main" id="{BC78AFC0-F402-4A2C-9BDB-03D78B907A94}"/>
                </a:ext>
              </a:extLst>
            </p:cNvPr>
            <p:cNvSpPr>
              <a:spLocks noChangeArrowheads="1"/>
            </p:cNvSpPr>
            <p:nvPr/>
          </p:nvSpPr>
          <p:spPr bwMode="auto">
            <a:xfrm>
              <a:off x="525" y="847"/>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86" name="Rectangle 157">
              <a:extLst>
                <a:ext uri="{FF2B5EF4-FFF2-40B4-BE49-F238E27FC236}">
                  <a16:creationId xmlns:a16="http://schemas.microsoft.com/office/drawing/2014/main" id="{288B1378-53FC-4B6C-B3BB-F2EB684DA623}"/>
                </a:ext>
              </a:extLst>
            </p:cNvPr>
            <p:cNvSpPr>
              <a:spLocks noChangeArrowheads="1"/>
            </p:cNvSpPr>
            <p:nvPr/>
          </p:nvSpPr>
          <p:spPr bwMode="auto">
            <a:xfrm>
              <a:off x="555" y="3545"/>
              <a:ext cx="7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87" name="Rectangle 158">
              <a:extLst>
                <a:ext uri="{FF2B5EF4-FFF2-40B4-BE49-F238E27FC236}">
                  <a16:creationId xmlns:a16="http://schemas.microsoft.com/office/drawing/2014/main" id="{20B5DF94-FC26-4DDB-9E97-232CCB481560}"/>
                </a:ext>
              </a:extLst>
            </p:cNvPr>
            <p:cNvSpPr>
              <a:spLocks noChangeArrowheads="1"/>
            </p:cNvSpPr>
            <p:nvPr/>
          </p:nvSpPr>
          <p:spPr bwMode="auto">
            <a:xfrm>
              <a:off x="556" y="3546"/>
              <a:ext cx="4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0</a:t>
              </a:r>
              <a:endParaRPr lang="en-US" altLang="en-US" sz="2400"/>
            </a:p>
          </p:txBody>
        </p:sp>
        <p:sp>
          <p:nvSpPr>
            <p:cNvPr id="34988" name="Rectangle 159">
              <a:extLst>
                <a:ext uri="{FF2B5EF4-FFF2-40B4-BE49-F238E27FC236}">
                  <a16:creationId xmlns:a16="http://schemas.microsoft.com/office/drawing/2014/main" id="{6E163DE0-D234-47BE-A0EC-597E540E3C41}"/>
                </a:ext>
              </a:extLst>
            </p:cNvPr>
            <p:cNvSpPr>
              <a:spLocks noChangeArrowheads="1"/>
            </p:cNvSpPr>
            <p:nvPr/>
          </p:nvSpPr>
          <p:spPr bwMode="auto">
            <a:xfrm>
              <a:off x="593"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89" name="Rectangle 160">
              <a:extLst>
                <a:ext uri="{FF2B5EF4-FFF2-40B4-BE49-F238E27FC236}">
                  <a16:creationId xmlns:a16="http://schemas.microsoft.com/office/drawing/2014/main" id="{7B82D3C8-7786-45FC-BBE2-EF03599F58CE}"/>
                </a:ext>
              </a:extLst>
            </p:cNvPr>
            <p:cNvSpPr>
              <a:spLocks noChangeArrowheads="1"/>
            </p:cNvSpPr>
            <p:nvPr/>
          </p:nvSpPr>
          <p:spPr bwMode="auto">
            <a:xfrm>
              <a:off x="746" y="3545"/>
              <a:ext cx="211"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90" name="Rectangle 161">
              <a:extLst>
                <a:ext uri="{FF2B5EF4-FFF2-40B4-BE49-F238E27FC236}">
                  <a16:creationId xmlns:a16="http://schemas.microsoft.com/office/drawing/2014/main" id="{CE2E191F-BE08-4ECC-9098-C1282E28649A}"/>
                </a:ext>
              </a:extLst>
            </p:cNvPr>
            <p:cNvSpPr>
              <a:spLocks noChangeArrowheads="1"/>
            </p:cNvSpPr>
            <p:nvPr/>
          </p:nvSpPr>
          <p:spPr bwMode="auto">
            <a:xfrm>
              <a:off x="747"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1'000</a:t>
              </a:r>
              <a:endParaRPr lang="en-US" altLang="en-US" sz="2400"/>
            </a:p>
          </p:txBody>
        </p:sp>
        <p:sp>
          <p:nvSpPr>
            <p:cNvPr id="34991" name="Rectangle 162">
              <a:extLst>
                <a:ext uri="{FF2B5EF4-FFF2-40B4-BE49-F238E27FC236}">
                  <a16:creationId xmlns:a16="http://schemas.microsoft.com/office/drawing/2014/main" id="{48C7A545-5065-48CF-9079-0F664FB05AF1}"/>
                </a:ext>
              </a:extLst>
            </p:cNvPr>
            <p:cNvSpPr>
              <a:spLocks noChangeArrowheads="1"/>
            </p:cNvSpPr>
            <p:nvPr/>
          </p:nvSpPr>
          <p:spPr bwMode="auto">
            <a:xfrm>
              <a:off x="907"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92" name="Rectangle 163">
              <a:extLst>
                <a:ext uri="{FF2B5EF4-FFF2-40B4-BE49-F238E27FC236}">
                  <a16:creationId xmlns:a16="http://schemas.microsoft.com/office/drawing/2014/main" id="{D2903EE5-C6B7-4291-AA72-CA63C300F90E}"/>
                </a:ext>
              </a:extLst>
            </p:cNvPr>
            <p:cNvSpPr>
              <a:spLocks noChangeArrowheads="1"/>
            </p:cNvSpPr>
            <p:nvPr/>
          </p:nvSpPr>
          <p:spPr bwMode="auto">
            <a:xfrm>
              <a:off x="1002" y="3545"/>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93" name="Rectangle 164">
              <a:extLst>
                <a:ext uri="{FF2B5EF4-FFF2-40B4-BE49-F238E27FC236}">
                  <a16:creationId xmlns:a16="http://schemas.microsoft.com/office/drawing/2014/main" id="{F5045E2D-6123-4721-82E3-EEE0A1113BF3}"/>
                </a:ext>
              </a:extLst>
            </p:cNvPr>
            <p:cNvSpPr>
              <a:spLocks noChangeArrowheads="1"/>
            </p:cNvSpPr>
            <p:nvPr/>
          </p:nvSpPr>
          <p:spPr bwMode="auto">
            <a:xfrm>
              <a:off x="1002"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2'000</a:t>
              </a:r>
              <a:endParaRPr lang="en-US" altLang="en-US" sz="2400"/>
            </a:p>
          </p:txBody>
        </p:sp>
        <p:sp>
          <p:nvSpPr>
            <p:cNvPr id="34994" name="Rectangle 165">
              <a:extLst>
                <a:ext uri="{FF2B5EF4-FFF2-40B4-BE49-F238E27FC236}">
                  <a16:creationId xmlns:a16="http://schemas.microsoft.com/office/drawing/2014/main" id="{FBE4F8BD-814E-4329-92F4-79F3B254C1C1}"/>
                </a:ext>
              </a:extLst>
            </p:cNvPr>
            <p:cNvSpPr>
              <a:spLocks noChangeArrowheads="1"/>
            </p:cNvSpPr>
            <p:nvPr/>
          </p:nvSpPr>
          <p:spPr bwMode="auto">
            <a:xfrm>
              <a:off x="1162"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95" name="Rectangle 166">
              <a:extLst>
                <a:ext uri="{FF2B5EF4-FFF2-40B4-BE49-F238E27FC236}">
                  <a16:creationId xmlns:a16="http://schemas.microsoft.com/office/drawing/2014/main" id="{34237F71-25DB-4F9F-AD73-5B46FA6920BA}"/>
                </a:ext>
              </a:extLst>
            </p:cNvPr>
            <p:cNvSpPr>
              <a:spLocks noChangeArrowheads="1"/>
            </p:cNvSpPr>
            <p:nvPr/>
          </p:nvSpPr>
          <p:spPr bwMode="auto">
            <a:xfrm>
              <a:off x="1254" y="3545"/>
              <a:ext cx="211"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96" name="Rectangle 167">
              <a:extLst>
                <a:ext uri="{FF2B5EF4-FFF2-40B4-BE49-F238E27FC236}">
                  <a16:creationId xmlns:a16="http://schemas.microsoft.com/office/drawing/2014/main" id="{CAE2742B-ECB5-402F-A441-1336F82B5635}"/>
                </a:ext>
              </a:extLst>
            </p:cNvPr>
            <p:cNvSpPr>
              <a:spLocks noChangeArrowheads="1"/>
            </p:cNvSpPr>
            <p:nvPr/>
          </p:nvSpPr>
          <p:spPr bwMode="auto">
            <a:xfrm>
              <a:off x="1255"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3'000</a:t>
              </a:r>
              <a:endParaRPr lang="en-US" altLang="en-US" sz="2400"/>
            </a:p>
          </p:txBody>
        </p:sp>
        <p:sp>
          <p:nvSpPr>
            <p:cNvPr id="34997" name="Rectangle 168">
              <a:extLst>
                <a:ext uri="{FF2B5EF4-FFF2-40B4-BE49-F238E27FC236}">
                  <a16:creationId xmlns:a16="http://schemas.microsoft.com/office/drawing/2014/main" id="{48147AB1-8F18-48F9-BC2E-AD05BE406AA0}"/>
                </a:ext>
              </a:extLst>
            </p:cNvPr>
            <p:cNvSpPr>
              <a:spLocks noChangeArrowheads="1"/>
            </p:cNvSpPr>
            <p:nvPr/>
          </p:nvSpPr>
          <p:spPr bwMode="auto">
            <a:xfrm>
              <a:off x="1415"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4998" name="Rectangle 169">
              <a:extLst>
                <a:ext uri="{FF2B5EF4-FFF2-40B4-BE49-F238E27FC236}">
                  <a16:creationId xmlns:a16="http://schemas.microsoft.com/office/drawing/2014/main" id="{E2060B0F-B482-47D9-AA90-9035DBC73668}"/>
                </a:ext>
              </a:extLst>
            </p:cNvPr>
            <p:cNvSpPr>
              <a:spLocks noChangeArrowheads="1"/>
            </p:cNvSpPr>
            <p:nvPr/>
          </p:nvSpPr>
          <p:spPr bwMode="auto">
            <a:xfrm>
              <a:off x="1510" y="3545"/>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999" name="Rectangle 170">
              <a:extLst>
                <a:ext uri="{FF2B5EF4-FFF2-40B4-BE49-F238E27FC236}">
                  <a16:creationId xmlns:a16="http://schemas.microsoft.com/office/drawing/2014/main" id="{8D01B347-AB67-4538-87EC-53322225C333}"/>
                </a:ext>
              </a:extLst>
            </p:cNvPr>
            <p:cNvSpPr>
              <a:spLocks noChangeArrowheads="1"/>
            </p:cNvSpPr>
            <p:nvPr/>
          </p:nvSpPr>
          <p:spPr bwMode="auto">
            <a:xfrm>
              <a:off x="1511"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4'000</a:t>
              </a:r>
              <a:endParaRPr lang="en-US" altLang="en-US" sz="2400"/>
            </a:p>
          </p:txBody>
        </p:sp>
        <p:sp>
          <p:nvSpPr>
            <p:cNvPr id="35000" name="Rectangle 171">
              <a:extLst>
                <a:ext uri="{FF2B5EF4-FFF2-40B4-BE49-F238E27FC236}">
                  <a16:creationId xmlns:a16="http://schemas.microsoft.com/office/drawing/2014/main" id="{48172652-B024-4CCC-A3C0-913CB4A5429E}"/>
                </a:ext>
              </a:extLst>
            </p:cNvPr>
            <p:cNvSpPr>
              <a:spLocks noChangeArrowheads="1"/>
            </p:cNvSpPr>
            <p:nvPr/>
          </p:nvSpPr>
          <p:spPr bwMode="auto">
            <a:xfrm>
              <a:off x="1670"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01" name="Rectangle 172">
              <a:extLst>
                <a:ext uri="{FF2B5EF4-FFF2-40B4-BE49-F238E27FC236}">
                  <a16:creationId xmlns:a16="http://schemas.microsoft.com/office/drawing/2014/main" id="{190BEC0A-169E-400D-83FC-C8CD561DC429}"/>
                </a:ext>
              </a:extLst>
            </p:cNvPr>
            <p:cNvSpPr>
              <a:spLocks noChangeArrowheads="1"/>
            </p:cNvSpPr>
            <p:nvPr/>
          </p:nvSpPr>
          <p:spPr bwMode="auto">
            <a:xfrm>
              <a:off x="1762" y="3545"/>
              <a:ext cx="211"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02" name="Rectangle 173">
              <a:extLst>
                <a:ext uri="{FF2B5EF4-FFF2-40B4-BE49-F238E27FC236}">
                  <a16:creationId xmlns:a16="http://schemas.microsoft.com/office/drawing/2014/main" id="{ACC9967C-F6DF-4C50-B5E7-7159346CE4DB}"/>
                </a:ext>
              </a:extLst>
            </p:cNvPr>
            <p:cNvSpPr>
              <a:spLocks noChangeArrowheads="1"/>
            </p:cNvSpPr>
            <p:nvPr/>
          </p:nvSpPr>
          <p:spPr bwMode="auto">
            <a:xfrm>
              <a:off x="1763"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5'000</a:t>
              </a:r>
              <a:endParaRPr lang="en-US" altLang="en-US" sz="2400"/>
            </a:p>
          </p:txBody>
        </p:sp>
        <p:sp>
          <p:nvSpPr>
            <p:cNvPr id="35003" name="Rectangle 174">
              <a:extLst>
                <a:ext uri="{FF2B5EF4-FFF2-40B4-BE49-F238E27FC236}">
                  <a16:creationId xmlns:a16="http://schemas.microsoft.com/office/drawing/2014/main" id="{A7064C73-4715-4E0F-8EFE-77E00DFF15A0}"/>
                </a:ext>
              </a:extLst>
            </p:cNvPr>
            <p:cNvSpPr>
              <a:spLocks noChangeArrowheads="1"/>
            </p:cNvSpPr>
            <p:nvPr/>
          </p:nvSpPr>
          <p:spPr bwMode="auto">
            <a:xfrm>
              <a:off x="1923"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04" name="Rectangle 175">
              <a:extLst>
                <a:ext uri="{FF2B5EF4-FFF2-40B4-BE49-F238E27FC236}">
                  <a16:creationId xmlns:a16="http://schemas.microsoft.com/office/drawing/2014/main" id="{3B8700A5-A9E5-40A7-A56E-D281724AD660}"/>
                </a:ext>
              </a:extLst>
            </p:cNvPr>
            <p:cNvSpPr>
              <a:spLocks noChangeArrowheads="1"/>
            </p:cNvSpPr>
            <p:nvPr/>
          </p:nvSpPr>
          <p:spPr bwMode="auto">
            <a:xfrm>
              <a:off x="2016" y="3545"/>
              <a:ext cx="20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05" name="Rectangle 176">
              <a:extLst>
                <a:ext uri="{FF2B5EF4-FFF2-40B4-BE49-F238E27FC236}">
                  <a16:creationId xmlns:a16="http://schemas.microsoft.com/office/drawing/2014/main" id="{4678CF65-BF14-4E34-83C6-557E63EDB935}"/>
                </a:ext>
              </a:extLst>
            </p:cNvPr>
            <p:cNvSpPr>
              <a:spLocks noChangeArrowheads="1"/>
            </p:cNvSpPr>
            <p:nvPr/>
          </p:nvSpPr>
          <p:spPr bwMode="auto">
            <a:xfrm>
              <a:off x="2017" y="3546"/>
              <a:ext cx="13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6'00</a:t>
              </a:r>
              <a:endParaRPr lang="en-US" altLang="en-US" sz="2400"/>
            </a:p>
          </p:txBody>
        </p:sp>
        <p:sp>
          <p:nvSpPr>
            <p:cNvPr id="35006" name="Rectangle 177">
              <a:extLst>
                <a:ext uri="{FF2B5EF4-FFF2-40B4-BE49-F238E27FC236}">
                  <a16:creationId xmlns:a16="http://schemas.microsoft.com/office/drawing/2014/main" id="{72A42E3A-0F85-4861-A4AF-E4E22A4982A9}"/>
                </a:ext>
              </a:extLst>
            </p:cNvPr>
            <p:cNvSpPr>
              <a:spLocks noChangeArrowheads="1"/>
            </p:cNvSpPr>
            <p:nvPr/>
          </p:nvSpPr>
          <p:spPr bwMode="auto">
            <a:xfrm>
              <a:off x="2139" y="3546"/>
              <a:ext cx="4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0</a:t>
              </a:r>
              <a:endParaRPr lang="en-US" altLang="en-US" sz="2400"/>
            </a:p>
          </p:txBody>
        </p:sp>
        <p:sp>
          <p:nvSpPr>
            <p:cNvPr id="35007" name="Rectangle 178">
              <a:extLst>
                <a:ext uri="{FF2B5EF4-FFF2-40B4-BE49-F238E27FC236}">
                  <a16:creationId xmlns:a16="http://schemas.microsoft.com/office/drawing/2014/main" id="{FE63E70D-8BB1-408D-B3F0-1930AC78234B}"/>
                </a:ext>
              </a:extLst>
            </p:cNvPr>
            <p:cNvSpPr>
              <a:spLocks noChangeArrowheads="1"/>
            </p:cNvSpPr>
            <p:nvPr/>
          </p:nvSpPr>
          <p:spPr bwMode="auto">
            <a:xfrm>
              <a:off x="2176"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08" name="Rectangle 179">
              <a:extLst>
                <a:ext uri="{FF2B5EF4-FFF2-40B4-BE49-F238E27FC236}">
                  <a16:creationId xmlns:a16="http://schemas.microsoft.com/office/drawing/2014/main" id="{F59202FD-5F14-41DB-8E7D-31493B9806F8}"/>
                </a:ext>
              </a:extLst>
            </p:cNvPr>
            <p:cNvSpPr>
              <a:spLocks noChangeArrowheads="1"/>
            </p:cNvSpPr>
            <p:nvPr/>
          </p:nvSpPr>
          <p:spPr bwMode="auto">
            <a:xfrm>
              <a:off x="2270" y="3545"/>
              <a:ext cx="21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09" name="Rectangle 180">
              <a:extLst>
                <a:ext uri="{FF2B5EF4-FFF2-40B4-BE49-F238E27FC236}">
                  <a16:creationId xmlns:a16="http://schemas.microsoft.com/office/drawing/2014/main" id="{204AA87C-1C16-442A-BCC5-F76E34924B41}"/>
                </a:ext>
              </a:extLst>
            </p:cNvPr>
            <p:cNvSpPr>
              <a:spLocks noChangeArrowheads="1"/>
            </p:cNvSpPr>
            <p:nvPr/>
          </p:nvSpPr>
          <p:spPr bwMode="auto">
            <a:xfrm>
              <a:off x="2271"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7'000</a:t>
              </a:r>
              <a:endParaRPr lang="en-US" altLang="en-US" sz="2400"/>
            </a:p>
          </p:txBody>
        </p:sp>
        <p:sp>
          <p:nvSpPr>
            <p:cNvPr id="35010" name="Rectangle 181">
              <a:extLst>
                <a:ext uri="{FF2B5EF4-FFF2-40B4-BE49-F238E27FC236}">
                  <a16:creationId xmlns:a16="http://schemas.microsoft.com/office/drawing/2014/main" id="{23764F8A-8420-42A5-B35B-6623F15680F0}"/>
                </a:ext>
              </a:extLst>
            </p:cNvPr>
            <p:cNvSpPr>
              <a:spLocks noChangeArrowheads="1"/>
            </p:cNvSpPr>
            <p:nvPr/>
          </p:nvSpPr>
          <p:spPr bwMode="auto">
            <a:xfrm>
              <a:off x="2431"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11" name="Rectangle 182">
              <a:extLst>
                <a:ext uri="{FF2B5EF4-FFF2-40B4-BE49-F238E27FC236}">
                  <a16:creationId xmlns:a16="http://schemas.microsoft.com/office/drawing/2014/main" id="{5AEFEAAE-4F4F-4CA3-959D-113B721E2B21}"/>
                </a:ext>
              </a:extLst>
            </p:cNvPr>
            <p:cNvSpPr>
              <a:spLocks noChangeArrowheads="1"/>
            </p:cNvSpPr>
            <p:nvPr/>
          </p:nvSpPr>
          <p:spPr bwMode="auto">
            <a:xfrm>
              <a:off x="2523" y="3545"/>
              <a:ext cx="21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12" name="Rectangle 183">
              <a:extLst>
                <a:ext uri="{FF2B5EF4-FFF2-40B4-BE49-F238E27FC236}">
                  <a16:creationId xmlns:a16="http://schemas.microsoft.com/office/drawing/2014/main" id="{8DB378ED-C6AF-42F5-BB1D-9EC9B7754BD7}"/>
                </a:ext>
              </a:extLst>
            </p:cNvPr>
            <p:cNvSpPr>
              <a:spLocks noChangeArrowheads="1"/>
            </p:cNvSpPr>
            <p:nvPr/>
          </p:nvSpPr>
          <p:spPr bwMode="auto">
            <a:xfrm>
              <a:off x="2524"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8'000</a:t>
              </a:r>
              <a:endParaRPr lang="en-US" altLang="en-US" sz="2400"/>
            </a:p>
          </p:txBody>
        </p:sp>
        <p:sp>
          <p:nvSpPr>
            <p:cNvPr id="35013" name="Rectangle 184">
              <a:extLst>
                <a:ext uri="{FF2B5EF4-FFF2-40B4-BE49-F238E27FC236}">
                  <a16:creationId xmlns:a16="http://schemas.microsoft.com/office/drawing/2014/main" id="{448245A6-D6A4-4AF4-A62B-8EE78CAB8468}"/>
                </a:ext>
              </a:extLst>
            </p:cNvPr>
            <p:cNvSpPr>
              <a:spLocks noChangeArrowheads="1"/>
            </p:cNvSpPr>
            <p:nvPr/>
          </p:nvSpPr>
          <p:spPr bwMode="auto">
            <a:xfrm>
              <a:off x="2684"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14" name="Rectangle 185">
              <a:extLst>
                <a:ext uri="{FF2B5EF4-FFF2-40B4-BE49-F238E27FC236}">
                  <a16:creationId xmlns:a16="http://schemas.microsoft.com/office/drawing/2014/main" id="{6C733B3C-5841-4467-AA5C-8EEAFE05F7A8}"/>
                </a:ext>
              </a:extLst>
            </p:cNvPr>
            <p:cNvSpPr>
              <a:spLocks noChangeArrowheads="1"/>
            </p:cNvSpPr>
            <p:nvPr/>
          </p:nvSpPr>
          <p:spPr bwMode="auto">
            <a:xfrm>
              <a:off x="2778" y="3545"/>
              <a:ext cx="21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15" name="Rectangle 186">
              <a:extLst>
                <a:ext uri="{FF2B5EF4-FFF2-40B4-BE49-F238E27FC236}">
                  <a16:creationId xmlns:a16="http://schemas.microsoft.com/office/drawing/2014/main" id="{AA39FC31-DDEC-4241-A486-7812EE7E5711}"/>
                </a:ext>
              </a:extLst>
            </p:cNvPr>
            <p:cNvSpPr>
              <a:spLocks noChangeArrowheads="1"/>
            </p:cNvSpPr>
            <p:nvPr/>
          </p:nvSpPr>
          <p:spPr bwMode="auto">
            <a:xfrm>
              <a:off x="2779" y="3546"/>
              <a:ext cx="17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9'000</a:t>
              </a:r>
              <a:endParaRPr lang="en-US" altLang="en-US" sz="2400"/>
            </a:p>
          </p:txBody>
        </p:sp>
        <p:sp>
          <p:nvSpPr>
            <p:cNvPr id="35016" name="Rectangle 187">
              <a:extLst>
                <a:ext uri="{FF2B5EF4-FFF2-40B4-BE49-F238E27FC236}">
                  <a16:creationId xmlns:a16="http://schemas.microsoft.com/office/drawing/2014/main" id="{6AD82448-88AE-46AC-BB26-2326AD851C4E}"/>
                </a:ext>
              </a:extLst>
            </p:cNvPr>
            <p:cNvSpPr>
              <a:spLocks noChangeArrowheads="1"/>
            </p:cNvSpPr>
            <p:nvPr/>
          </p:nvSpPr>
          <p:spPr bwMode="auto">
            <a:xfrm>
              <a:off x="2938"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17" name="Rectangle 188">
              <a:extLst>
                <a:ext uri="{FF2B5EF4-FFF2-40B4-BE49-F238E27FC236}">
                  <a16:creationId xmlns:a16="http://schemas.microsoft.com/office/drawing/2014/main" id="{EE72AA76-95BA-4E61-92B4-88554FF4F253}"/>
                </a:ext>
              </a:extLst>
            </p:cNvPr>
            <p:cNvSpPr>
              <a:spLocks noChangeArrowheads="1"/>
            </p:cNvSpPr>
            <p:nvPr/>
          </p:nvSpPr>
          <p:spPr bwMode="auto">
            <a:xfrm>
              <a:off x="3011" y="3545"/>
              <a:ext cx="252"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18" name="Rectangle 189">
              <a:extLst>
                <a:ext uri="{FF2B5EF4-FFF2-40B4-BE49-F238E27FC236}">
                  <a16:creationId xmlns:a16="http://schemas.microsoft.com/office/drawing/2014/main" id="{5EE9E53A-2F15-469B-9B83-BB6AC4F23AD6}"/>
                </a:ext>
              </a:extLst>
            </p:cNvPr>
            <p:cNvSpPr>
              <a:spLocks noChangeArrowheads="1"/>
            </p:cNvSpPr>
            <p:nvPr/>
          </p:nvSpPr>
          <p:spPr bwMode="auto">
            <a:xfrm>
              <a:off x="3012" y="3546"/>
              <a:ext cx="21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900"/>
                <a:t>10'000</a:t>
              </a:r>
              <a:endParaRPr lang="en-US" altLang="en-US" sz="2400"/>
            </a:p>
          </p:txBody>
        </p:sp>
        <p:sp>
          <p:nvSpPr>
            <p:cNvPr id="35019" name="Rectangle 190">
              <a:extLst>
                <a:ext uri="{FF2B5EF4-FFF2-40B4-BE49-F238E27FC236}">
                  <a16:creationId xmlns:a16="http://schemas.microsoft.com/office/drawing/2014/main" id="{9FBBA1B7-5C69-4314-8DFF-E462FB3E01E6}"/>
                </a:ext>
              </a:extLst>
            </p:cNvPr>
            <p:cNvSpPr>
              <a:spLocks noChangeArrowheads="1"/>
            </p:cNvSpPr>
            <p:nvPr/>
          </p:nvSpPr>
          <p:spPr bwMode="auto">
            <a:xfrm>
              <a:off x="3209" y="3525"/>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20" name="Rectangle 191">
              <a:extLst>
                <a:ext uri="{FF2B5EF4-FFF2-40B4-BE49-F238E27FC236}">
                  <a16:creationId xmlns:a16="http://schemas.microsoft.com/office/drawing/2014/main" id="{56B5D654-D97A-4653-A13D-07A5784AA0B4}"/>
                </a:ext>
              </a:extLst>
            </p:cNvPr>
            <p:cNvSpPr>
              <a:spLocks noChangeArrowheads="1"/>
            </p:cNvSpPr>
            <p:nvPr/>
          </p:nvSpPr>
          <p:spPr bwMode="auto">
            <a:xfrm>
              <a:off x="1575" y="3663"/>
              <a:ext cx="63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021" name="Rectangle 192">
              <a:extLst>
                <a:ext uri="{FF2B5EF4-FFF2-40B4-BE49-F238E27FC236}">
                  <a16:creationId xmlns:a16="http://schemas.microsoft.com/office/drawing/2014/main" id="{904C4637-DC43-4B25-ABE7-E30A8285A2E5}"/>
                </a:ext>
              </a:extLst>
            </p:cNvPr>
            <p:cNvSpPr>
              <a:spLocks noChangeArrowheads="1"/>
            </p:cNvSpPr>
            <p:nvPr/>
          </p:nvSpPr>
          <p:spPr bwMode="auto">
            <a:xfrm>
              <a:off x="1575" y="3665"/>
              <a:ext cx="59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t>explicit values</a:t>
              </a:r>
              <a:endParaRPr lang="en-US" altLang="en-US" sz="2400"/>
            </a:p>
          </p:txBody>
        </p:sp>
        <p:sp>
          <p:nvSpPr>
            <p:cNvPr id="35022" name="Rectangle 193">
              <a:extLst>
                <a:ext uri="{FF2B5EF4-FFF2-40B4-BE49-F238E27FC236}">
                  <a16:creationId xmlns:a16="http://schemas.microsoft.com/office/drawing/2014/main" id="{14032D9A-00AE-4B33-B2F0-62E20351790F}"/>
                </a:ext>
              </a:extLst>
            </p:cNvPr>
            <p:cNvSpPr>
              <a:spLocks noChangeArrowheads="1"/>
            </p:cNvSpPr>
            <p:nvPr/>
          </p:nvSpPr>
          <p:spPr bwMode="auto">
            <a:xfrm>
              <a:off x="2183" y="3665"/>
              <a:ext cx="24"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23" name="Rectangle 194">
              <a:extLst>
                <a:ext uri="{FF2B5EF4-FFF2-40B4-BE49-F238E27FC236}">
                  <a16:creationId xmlns:a16="http://schemas.microsoft.com/office/drawing/2014/main" id="{8872ECAD-85AF-49C1-AADB-4F0AAE9F4359}"/>
                </a:ext>
              </a:extLst>
            </p:cNvPr>
            <p:cNvSpPr>
              <a:spLocks noChangeArrowheads="1"/>
            </p:cNvSpPr>
            <p:nvPr/>
          </p:nvSpPr>
          <p:spPr bwMode="auto">
            <a:xfrm rot="-5400000">
              <a:off x="-26" y="2148"/>
              <a:ext cx="59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t>implicit values</a:t>
              </a:r>
              <a:endParaRPr lang="en-US" altLang="en-US" sz="2400"/>
            </a:p>
          </p:txBody>
        </p:sp>
        <p:sp>
          <p:nvSpPr>
            <p:cNvPr id="35024" name="Rectangle 195">
              <a:extLst>
                <a:ext uri="{FF2B5EF4-FFF2-40B4-BE49-F238E27FC236}">
                  <a16:creationId xmlns:a16="http://schemas.microsoft.com/office/drawing/2014/main" id="{5A40B824-E130-4D17-8E84-8A6043733324}"/>
                </a:ext>
              </a:extLst>
            </p:cNvPr>
            <p:cNvSpPr>
              <a:spLocks noChangeArrowheads="1"/>
            </p:cNvSpPr>
            <p:nvPr/>
          </p:nvSpPr>
          <p:spPr bwMode="auto">
            <a:xfrm rot="-5400000">
              <a:off x="256" y="1726"/>
              <a:ext cx="2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sp>
          <p:nvSpPr>
            <p:cNvPr id="35025" name="Rectangle 196">
              <a:extLst>
                <a:ext uri="{FF2B5EF4-FFF2-40B4-BE49-F238E27FC236}">
                  <a16:creationId xmlns:a16="http://schemas.microsoft.com/office/drawing/2014/main" id="{84C1599C-CB61-4D40-ABCD-C9E3C49B36DC}"/>
                </a:ext>
              </a:extLst>
            </p:cNvPr>
            <p:cNvSpPr>
              <a:spLocks noChangeArrowheads="1"/>
            </p:cNvSpPr>
            <p:nvPr/>
          </p:nvSpPr>
          <p:spPr bwMode="auto">
            <a:xfrm>
              <a:off x="1520" y="1117"/>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latin typeface="Times New Roman" panose="02020603050405020304" pitchFamily="18" charset="0"/>
                </a:rPr>
                <a:t> </a:t>
              </a:r>
              <a:endParaRPr lang="en-US" altLang="en-US" sz="2400"/>
            </a:p>
          </p:txBody>
        </p:sp>
      </p:grpSp>
      <p:grpSp>
        <p:nvGrpSpPr>
          <p:cNvPr id="233669" name="Group 197">
            <a:extLst>
              <a:ext uri="{FF2B5EF4-FFF2-40B4-BE49-F238E27FC236}">
                <a16:creationId xmlns:a16="http://schemas.microsoft.com/office/drawing/2014/main" id="{B7EC4416-747E-4DE2-9EE6-4B1C46E81E9C}"/>
              </a:ext>
            </a:extLst>
          </p:cNvPr>
          <p:cNvGrpSpPr>
            <a:grpSpLocks/>
          </p:cNvGrpSpPr>
          <p:nvPr/>
        </p:nvGrpSpPr>
        <p:grpSpPr bwMode="auto">
          <a:xfrm>
            <a:off x="2141538" y="1670050"/>
            <a:ext cx="4529137" cy="4459288"/>
            <a:chOff x="421" y="788"/>
            <a:chExt cx="2853" cy="2809"/>
          </a:xfrm>
        </p:grpSpPr>
        <p:sp>
          <p:nvSpPr>
            <p:cNvPr id="34831" name="Freeform 198">
              <a:extLst>
                <a:ext uri="{FF2B5EF4-FFF2-40B4-BE49-F238E27FC236}">
                  <a16:creationId xmlns:a16="http://schemas.microsoft.com/office/drawing/2014/main" id="{CE1CE9EE-A991-47DF-871F-E472DCE64CD2}"/>
                </a:ext>
              </a:extLst>
            </p:cNvPr>
            <p:cNvSpPr>
              <a:spLocks/>
            </p:cNvSpPr>
            <p:nvPr/>
          </p:nvSpPr>
          <p:spPr bwMode="auto">
            <a:xfrm>
              <a:off x="421" y="788"/>
              <a:ext cx="1704" cy="2637"/>
            </a:xfrm>
            <a:custGeom>
              <a:avLst/>
              <a:gdLst>
                <a:gd name="T0" fmla="*/ 0 w 3722"/>
                <a:gd name="T1" fmla="*/ 2628 h 5673"/>
                <a:gd name="T2" fmla="*/ 14 w 3722"/>
                <a:gd name="T3" fmla="*/ 2637 h 5673"/>
                <a:gd name="T4" fmla="*/ 1704 w 3722"/>
                <a:gd name="T5" fmla="*/ 9 h 5673"/>
                <a:gd name="T6" fmla="*/ 1690 w 3722"/>
                <a:gd name="T7" fmla="*/ 0 h 5673"/>
                <a:gd name="T8" fmla="*/ 0 w 3722"/>
                <a:gd name="T9" fmla="*/ 2628 h 56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22" h="5673">
                  <a:moveTo>
                    <a:pt x="0" y="5654"/>
                  </a:moveTo>
                  <a:lnTo>
                    <a:pt x="30" y="5673"/>
                  </a:lnTo>
                  <a:lnTo>
                    <a:pt x="3722" y="19"/>
                  </a:lnTo>
                  <a:lnTo>
                    <a:pt x="3691" y="0"/>
                  </a:lnTo>
                  <a:lnTo>
                    <a:pt x="0" y="5654"/>
                  </a:lnTo>
                  <a:close/>
                </a:path>
              </a:pathLst>
            </a:custGeom>
            <a:solidFill>
              <a:srgbClr val="FF1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4832" name="Freeform 199">
              <a:extLst>
                <a:ext uri="{FF2B5EF4-FFF2-40B4-BE49-F238E27FC236}">
                  <a16:creationId xmlns:a16="http://schemas.microsoft.com/office/drawing/2014/main" id="{4CDE7E51-7A19-4B46-81AF-B25FF2713BF3}"/>
                </a:ext>
              </a:extLst>
            </p:cNvPr>
            <p:cNvSpPr>
              <a:spLocks/>
            </p:cNvSpPr>
            <p:nvPr/>
          </p:nvSpPr>
          <p:spPr bwMode="auto">
            <a:xfrm>
              <a:off x="508" y="993"/>
              <a:ext cx="2766" cy="2604"/>
            </a:xfrm>
            <a:custGeom>
              <a:avLst/>
              <a:gdLst>
                <a:gd name="T0" fmla="*/ 0 w 6045"/>
                <a:gd name="T1" fmla="*/ 2591 h 5602"/>
                <a:gd name="T2" fmla="*/ 11 w 6045"/>
                <a:gd name="T3" fmla="*/ 2604 h 5602"/>
                <a:gd name="T4" fmla="*/ 2766 w 6045"/>
                <a:gd name="T5" fmla="*/ 12 h 5602"/>
                <a:gd name="T6" fmla="*/ 2755 w 6045"/>
                <a:gd name="T7" fmla="*/ 0 h 5602"/>
                <a:gd name="T8" fmla="*/ 0 w 6045"/>
                <a:gd name="T9" fmla="*/ 2591 h 56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5" h="5602">
                  <a:moveTo>
                    <a:pt x="0" y="5575"/>
                  </a:moveTo>
                  <a:lnTo>
                    <a:pt x="25" y="5602"/>
                  </a:lnTo>
                  <a:lnTo>
                    <a:pt x="6045" y="26"/>
                  </a:lnTo>
                  <a:lnTo>
                    <a:pt x="6020" y="0"/>
                  </a:lnTo>
                  <a:lnTo>
                    <a:pt x="0" y="5575"/>
                  </a:lnTo>
                  <a:close/>
                </a:path>
              </a:pathLst>
            </a:custGeom>
            <a:solidFill>
              <a:srgbClr val="9933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233672" name="Group 200">
            <a:extLst>
              <a:ext uri="{FF2B5EF4-FFF2-40B4-BE49-F238E27FC236}">
                <a16:creationId xmlns:a16="http://schemas.microsoft.com/office/drawing/2014/main" id="{C0ADB3BD-DCEF-4BB2-8CFA-A8A41A5B69C3}"/>
              </a:ext>
            </a:extLst>
          </p:cNvPr>
          <p:cNvGrpSpPr>
            <a:grpSpLocks/>
          </p:cNvGrpSpPr>
          <p:nvPr/>
        </p:nvGrpSpPr>
        <p:grpSpPr bwMode="auto">
          <a:xfrm>
            <a:off x="2571750" y="2127250"/>
            <a:ext cx="1473200" cy="311150"/>
            <a:chOff x="692" y="1076"/>
            <a:chExt cx="928" cy="196"/>
          </a:xfrm>
        </p:grpSpPr>
        <p:sp>
          <p:nvSpPr>
            <p:cNvPr id="34829" name="Rectangle 201">
              <a:extLst>
                <a:ext uri="{FF2B5EF4-FFF2-40B4-BE49-F238E27FC236}">
                  <a16:creationId xmlns:a16="http://schemas.microsoft.com/office/drawing/2014/main" id="{4F7FC8C6-3F4B-4AE2-ADA9-20D4F1375C04}"/>
                </a:ext>
              </a:extLst>
            </p:cNvPr>
            <p:cNvSpPr>
              <a:spLocks noChangeArrowheads="1"/>
            </p:cNvSpPr>
            <p:nvPr/>
          </p:nvSpPr>
          <p:spPr bwMode="auto">
            <a:xfrm>
              <a:off x="692" y="1076"/>
              <a:ext cx="928" cy="196"/>
            </a:xfrm>
            <a:prstGeom prst="rect">
              <a:avLst/>
            </a:prstGeom>
            <a:solidFill>
              <a:srgbClr val="C0C0C0"/>
            </a:solidFill>
            <a:ln w="9525">
              <a:solidFill>
                <a:srgbClr val="FF1A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30" name="Rectangle 202">
              <a:extLst>
                <a:ext uri="{FF2B5EF4-FFF2-40B4-BE49-F238E27FC236}">
                  <a16:creationId xmlns:a16="http://schemas.microsoft.com/office/drawing/2014/main" id="{4DDECFCB-CDD6-4CB8-995A-93CF5B3C43D8}"/>
                </a:ext>
              </a:extLst>
            </p:cNvPr>
            <p:cNvSpPr>
              <a:spLocks noChangeArrowheads="1"/>
            </p:cNvSpPr>
            <p:nvPr/>
          </p:nvSpPr>
          <p:spPr bwMode="auto">
            <a:xfrm>
              <a:off x="750" y="1117"/>
              <a:ext cx="85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FF3300"/>
                  </a:solidFill>
                  <a:latin typeface="Times New Roman" panose="02020603050405020304" pitchFamily="18" charset="0"/>
                </a:rPr>
                <a:t>Investors: Attention!</a:t>
              </a:r>
              <a:endParaRPr lang="en-US" altLang="en-US" sz="2400" b="1">
                <a:solidFill>
                  <a:srgbClr val="FF3300"/>
                </a:solidFill>
              </a:endParaRPr>
            </a:p>
          </p:txBody>
        </p:sp>
      </p:grpSp>
      <p:grpSp>
        <p:nvGrpSpPr>
          <p:cNvPr id="233675" name="Group 203">
            <a:extLst>
              <a:ext uri="{FF2B5EF4-FFF2-40B4-BE49-F238E27FC236}">
                <a16:creationId xmlns:a16="http://schemas.microsoft.com/office/drawing/2014/main" id="{D86367E4-46FF-46BA-90C6-C65213148019}"/>
              </a:ext>
            </a:extLst>
          </p:cNvPr>
          <p:cNvGrpSpPr>
            <a:grpSpLocks/>
          </p:cNvGrpSpPr>
          <p:nvPr/>
        </p:nvGrpSpPr>
        <p:grpSpPr bwMode="auto">
          <a:xfrm>
            <a:off x="4568825" y="5049838"/>
            <a:ext cx="1792288" cy="471487"/>
            <a:chOff x="1950" y="2917"/>
            <a:chExt cx="1080" cy="297"/>
          </a:xfrm>
        </p:grpSpPr>
        <p:sp>
          <p:nvSpPr>
            <p:cNvPr id="34826" name="Rectangle 204">
              <a:extLst>
                <a:ext uri="{FF2B5EF4-FFF2-40B4-BE49-F238E27FC236}">
                  <a16:creationId xmlns:a16="http://schemas.microsoft.com/office/drawing/2014/main" id="{B7D9FCDA-5C88-42FA-A423-973F80186E77}"/>
                </a:ext>
              </a:extLst>
            </p:cNvPr>
            <p:cNvSpPr>
              <a:spLocks noChangeArrowheads="1"/>
            </p:cNvSpPr>
            <p:nvPr/>
          </p:nvSpPr>
          <p:spPr bwMode="auto">
            <a:xfrm>
              <a:off x="1950" y="2917"/>
              <a:ext cx="1080" cy="297"/>
            </a:xfrm>
            <a:prstGeom prst="rect">
              <a:avLst/>
            </a:prstGeom>
            <a:solidFill>
              <a:srgbClr val="C0C0C0"/>
            </a:solidFill>
            <a:ln w="9525">
              <a:solidFill>
                <a:srgbClr val="80008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4827" name="Rectangle 205">
              <a:extLst>
                <a:ext uri="{FF2B5EF4-FFF2-40B4-BE49-F238E27FC236}">
                  <a16:creationId xmlns:a16="http://schemas.microsoft.com/office/drawing/2014/main" id="{D4CB4668-04A2-4CD4-A619-E345F5CF84F0}"/>
                </a:ext>
              </a:extLst>
            </p:cNvPr>
            <p:cNvSpPr>
              <a:spLocks noChangeArrowheads="1"/>
            </p:cNvSpPr>
            <p:nvPr/>
          </p:nvSpPr>
          <p:spPr bwMode="auto">
            <a:xfrm>
              <a:off x="1997" y="2947"/>
              <a:ext cx="92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chemeClr val="accent2"/>
                  </a:solidFill>
                  <a:latin typeface="Times New Roman" panose="02020603050405020304" pitchFamily="18" charset="0"/>
                </a:rPr>
                <a:t>Management could use</a:t>
              </a:r>
              <a:r>
                <a:rPr lang="en-US" altLang="en-US" sz="1200">
                  <a:latin typeface="Times New Roman" panose="02020603050405020304" pitchFamily="18" charset="0"/>
                </a:rPr>
                <a:t> </a:t>
              </a:r>
              <a:endParaRPr lang="en-US" altLang="en-US" sz="2400"/>
            </a:p>
          </p:txBody>
        </p:sp>
        <p:sp>
          <p:nvSpPr>
            <p:cNvPr id="34828" name="Rectangle 206">
              <a:extLst>
                <a:ext uri="{FF2B5EF4-FFF2-40B4-BE49-F238E27FC236}">
                  <a16:creationId xmlns:a16="http://schemas.microsoft.com/office/drawing/2014/main" id="{F639E4C9-5F6E-4D15-B312-5216F8DD0AF3}"/>
                </a:ext>
              </a:extLst>
            </p:cNvPr>
            <p:cNvSpPr>
              <a:spLocks noChangeArrowheads="1"/>
            </p:cNvSpPr>
            <p:nvPr/>
          </p:nvSpPr>
          <p:spPr bwMode="auto">
            <a:xfrm>
              <a:off x="2007" y="3053"/>
              <a:ext cx="99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chemeClr val="accent2"/>
                  </a:solidFill>
                  <a:latin typeface="Times New Roman" panose="02020603050405020304" pitchFamily="18" charset="0"/>
                </a:rPr>
                <a:t>potential more effectively</a:t>
              </a:r>
              <a:endParaRPr lang="en-US" altLang="en-US" sz="2400" b="1">
                <a:solidFill>
                  <a:schemeClr val="accent2"/>
                </a:solidFill>
              </a:endParaRPr>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3475"/>
                                        </p:tgtEl>
                                        <p:attrNameLst>
                                          <p:attrName>style.visibility</p:attrName>
                                        </p:attrNameLst>
                                      </p:cBhvr>
                                      <p:to>
                                        <p:strVal val="visible"/>
                                      </p:to>
                                    </p:set>
                                    <p:animEffect transition="in" filter="box(out)">
                                      <p:cBhvr>
                                        <p:cTn id="7" dur="500"/>
                                        <p:tgtEl>
                                          <p:spTgt spid="2334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33669"/>
                                        </p:tgtEl>
                                        <p:attrNameLst>
                                          <p:attrName>style.visibility</p:attrName>
                                        </p:attrNameLst>
                                      </p:cBhvr>
                                      <p:to>
                                        <p:strVal val="visible"/>
                                      </p:to>
                                    </p:set>
                                    <p:animEffect transition="in" filter="box(out)">
                                      <p:cBhvr>
                                        <p:cTn id="12" dur="500"/>
                                        <p:tgtEl>
                                          <p:spTgt spid="2336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33672"/>
                                        </p:tgtEl>
                                        <p:attrNameLst>
                                          <p:attrName>style.visibility</p:attrName>
                                        </p:attrNameLst>
                                      </p:cBhvr>
                                      <p:to>
                                        <p:strVal val="visible"/>
                                      </p:to>
                                    </p:set>
                                    <p:animEffect transition="in" filter="box(out)">
                                      <p:cBhvr>
                                        <p:cTn id="17" dur="500"/>
                                        <p:tgtEl>
                                          <p:spTgt spid="2336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233675"/>
                                        </p:tgtEl>
                                        <p:attrNameLst>
                                          <p:attrName>style.visibility</p:attrName>
                                        </p:attrNameLst>
                                      </p:cBhvr>
                                      <p:to>
                                        <p:strVal val="visible"/>
                                      </p:to>
                                    </p:set>
                                    <p:animEffect transition="in" filter="box(out)">
                                      <p:cBhvr>
                                        <p:cTn id="22" dur="500"/>
                                        <p:tgtEl>
                                          <p:spTgt spid="233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nummernplatzhalter 2">
            <a:extLst>
              <a:ext uri="{FF2B5EF4-FFF2-40B4-BE49-F238E27FC236}">
                <a16:creationId xmlns:a16="http://schemas.microsoft.com/office/drawing/2014/main" id="{5408E154-9232-48CB-B670-43A89E7078FF}"/>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0475A4CD-4095-4555-B1A3-AA52BBD665EF}" type="slidenum">
              <a:rPr lang="de-CH" altLang="en-US" sz="1000"/>
              <a:pPr/>
              <a:t>33</a:t>
            </a:fld>
            <a:endParaRPr lang="de-CH" altLang="en-US" sz="1000"/>
          </a:p>
        </p:txBody>
      </p:sp>
      <p:sp>
        <p:nvSpPr>
          <p:cNvPr id="35843" name="Datumsplatzhalter 3">
            <a:extLst>
              <a:ext uri="{FF2B5EF4-FFF2-40B4-BE49-F238E27FC236}">
                <a16:creationId xmlns:a16="http://schemas.microsoft.com/office/drawing/2014/main" id="{6BB78A7F-6BC6-4148-827B-415DA7A30FCC}"/>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5844" name="Fußzeilenplatzhalter 4">
            <a:extLst>
              <a:ext uri="{FF2B5EF4-FFF2-40B4-BE49-F238E27FC236}">
                <a16:creationId xmlns:a16="http://schemas.microsoft.com/office/drawing/2014/main" id="{B596C202-7AC0-42F0-807B-7F07D32B70DD}"/>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5845" name="Rectangle 2">
            <a:extLst>
              <a:ext uri="{FF2B5EF4-FFF2-40B4-BE49-F238E27FC236}">
                <a16:creationId xmlns:a16="http://schemas.microsoft.com/office/drawing/2014/main" id="{D8F82153-1E6E-4C1C-A446-D64F8305E3CE}"/>
              </a:ext>
            </a:extLst>
          </p:cNvPr>
          <p:cNvSpPr>
            <a:spLocks noGrp="1" noChangeArrowheads="1"/>
          </p:cNvSpPr>
          <p:nvPr>
            <p:ph type="title"/>
          </p:nvPr>
        </p:nvSpPr>
        <p:spPr/>
        <p:txBody>
          <a:bodyPr anchor="ctr"/>
          <a:lstStyle/>
          <a:p>
            <a:pPr eaLnBrk="1" hangingPunct="1"/>
            <a:r>
              <a:rPr lang="en-US" altLang="en-US"/>
              <a:t>Track the development of an enterprise</a:t>
            </a:r>
            <a:endParaRPr lang="de-CH" altLang="en-US"/>
          </a:p>
        </p:txBody>
      </p:sp>
      <p:grpSp>
        <p:nvGrpSpPr>
          <p:cNvPr id="234499" name="Group 3">
            <a:extLst>
              <a:ext uri="{FF2B5EF4-FFF2-40B4-BE49-F238E27FC236}">
                <a16:creationId xmlns:a16="http://schemas.microsoft.com/office/drawing/2014/main" id="{60A7533F-F596-45BE-97E1-32332E83553A}"/>
              </a:ext>
            </a:extLst>
          </p:cNvPr>
          <p:cNvGrpSpPr>
            <a:grpSpLocks/>
          </p:cNvGrpSpPr>
          <p:nvPr/>
        </p:nvGrpSpPr>
        <p:grpSpPr bwMode="auto">
          <a:xfrm>
            <a:off x="334963" y="1296988"/>
            <a:ext cx="4300537" cy="4051300"/>
            <a:chOff x="261" y="1294"/>
            <a:chExt cx="2709" cy="2552"/>
          </a:xfrm>
        </p:grpSpPr>
        <p:sp>
          <p:nvSpPr>
            <p:cNvPr id="35848" name="Rectangle 4">
              <a:extLst>
                <a:ext uri="{FF2B5EF4-FFF2-40B4-BE49-F238E27FC236}">
                  <a16:creationId xmlns:a16="http://schemas.microsoft.com/office/drawing/2014/main" id="{A51BF5ED-71CB-45FE-92B4-31B3706459F3}"/>
                </a:ext>
              </a:extLst>
            </p:cNvPr>
            <p:cNvSpPr>
              <a:spLocks noChangeArrowheads="1"/>
            </p:cNvSpPr>
            <p:nvPr/>
          </p:nvSpPr>
          <p:spPr bwMode="auto">
            <a:xfrm>
              <a:off x="667" y="1620"/>
              <a:ext cx="2269" cy="1942"/>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849" name="Line 5">
              <a:extLst>
                <a:ext uri="{FF2B5EF4-FFF2-40B4-BE49-F238E27FC236}">
                  <a16:creationId xmlns:a16="http://schemas.microsoft.com/office/drawing/2014/main" id="{ECFAE952-0A09-4D32-948D-3062C0C021D9}"/>
                </a:ext>
              </a:extLst>
            </p:cNvPr>
            <p:cNvSpPr>
              <a:spLocks noChangeShapeType="1"/>
            </p:cNvSpPr>
            <p:nvPr/>
          </p:nvSpPr>
          <p:spPr bwMode="auto">
            <a:xfrm>
              <a:off x="667" y="3506"/>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0" name="Line 6">
              <a:extLst>
                <a:ext uri="{FF2B5EF4-FFF2-40B4-BE49-F238E27FC236}">
                  <a16:creationId xmlns:a16="http://schemas.microsoft.com/office/drawing/2014/main" id="{E24B673F-BA7F-47AA-B13B-DA97E7E832BC}"/>
                </a:ext>
              </a:extLst>
            </p:cNvPr>
            <p:cNvSpPr>
              <a:spLocks noChangeShapeType="1"/>
            </p:cNvSpPr>
            <p:nvPr/>
          </p:nvSpPr>
          <p:spPr bwMode="auto">
            <a:xfrm>
              <a:off x="667" y="345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1" name="Line 7">
              <a:extLst>
                <a:ext uri="{FF2B5EF4-FFF2-40B4-BE49-F238E27FC236}">
                  <a16:creationId xmlns:a16="http://schemas.microsoft.com/office/drawing/2014/main" id="{059AD584-BDE7-426D-A4D5-0D51DD68A660}"/>
                </a:ext>
              </a:extLst>
            </p:cNvPr>
            <p:cNvSpPr>
              <a:spLocks noChangeShapeType="1"/>
            </p:cNvSpPr>
            <p:nvPr/>
          </p:nvSpPr>
          <p:spPr bwMode="auto">
            <a:xfrm>
              <a:off x="667" y="3395"/>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2" name="Line 8">
              <a:extLst>
                <a:ext uri="{FF2B5EF4-FFF2-40B4-BE49-F238E27FC236}">
                  <a16:creationId xmlns:a16="http://schemas.microsoft.com/office/drawing/2014/main" id="{00F6FDDB-5260-4D4B-8432-13544F781FBA}"/>
                </a:ext>
              </a:extLst>
            </p:cNvPr>
            <p:cNvSpPr>
              <a:spLocks noChangeShapeType="1"/>
            </p:cNvSpPr>
            <p:nvPr/>
          </p:nvSpPr>
          <p:spPr bwMode="auto">
            <a:xfrm>
              <a:off x="667" y="3339"/>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3" name="Line 9">
              <a:extLst>
                <a:ext uri="{FF2B5EF4-FFF2-40B4-BE49-F238E27FC236}">
                  <a16:creationId xmlns:a16="http://schemas.microsoft.com/office/drawing/2014/main" id="{04BDE843-83ED-4938-A62F-4FF5F31776B1}"/>
                </a:ext>
              </a:extLst>
            </p:cNvPr>
            <p:cNvSpPr>
              <a:spLocks noChangeShapeType="1"/>
            </p:cNvSpPr>
            <p:nvPr/>
          </p:nvSpPr>
          <p:spPr bwMode="auto">
            <a:xfrm>
              <a:off x="667" y="3285"/>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4" name="Line 10">
              <a:extLst>
                <a:ext uri="{FF2B5EF4-FFF2-40B4-BE49-F238E27FC236}">
                  <a16:creationId xmlns:a16="http://schemas.microsoft.com/office/drawing/2014/main" id="{E51D7B21-AA64-46AE-AD7C-1F04A5422A4D}"/>
                </a:ext>
              </a:extLst>
            </p:cNvPr>
            <p:cNvSpPr>
              <a:spLocks noChangeShapeType="1"/>
            </p:cNvSpPr>
            <p:nvPr/>
          </p:nvSpPr>
          <p:spPr bwMode="auto">
            <a:xfrm>
              <a:off x="667" y="323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5" name="Line 11">
              <a:extLst>
                <a:ext uri="{FF2B5EF4-FFF2-40B4-BE49-F238E27FC236}">
                  <a16:creationId xmlns:a16="http://schemas.microsoft.com/office/drawing/2014/main" id="{984C94FA-3C0F-4FDE-8332-28F82AF5FAA6}"/>
                </a:ext>
              </a:extLst>
            </p:cNvPr>
            <p:cNvSpPr>
              <a:spLocks noChangeShapeType="1"/>
            </p:cNvSpPr>
            <p:nvPr/>
          </p:nvSpPr>
          <p:spPr bwMode="auto">
            <a:xfrm>
              <a:off x="667" y="3174"/>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6" name="Line 12">
              <a:extLst>
                <a:ext uri="{FF2B5EF4-FFF2-40B4-BE49-F238E27FC236}">
                  <a16:creationId xmlns:a16="http://schemas.microsoft.com/office/drawing/2014/main" id="{045F4B85-1770-4889-8867-97B17176961A}"/>
                </a:ext>
              </a:extLst>
            </p:cNvPr>
            <p:cNvSpPr>
              <a:spLocks noChangeShapeType="1"/>
            </p:cNvSpPr>
            <p:nvPr/>
          </p:nvSpPr>
          <p:spPr bwMode="auto">
            <a:xfrm>
              <a:off x="667" y="3118"/>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7" name="Line 13">
              <a:extLst>
                <a:ext uri="{FF2B5EF4-FFF2-40B4-BE49-F238E27FC236}">
                  <a16:creationId xmlns:a16="http://schemas.microsoft.com/office/drawing/2014/main" id="{F42F8A4B-FA45-41FF-8CC5-92C064761DC3}"/>
                </a:ext>
              </a:extLst>
            </p:cNvPr>
            <p:cNvSpPr>
              <a:spLocks noChangeShapeType="1"/>
            </p:cNvSpPr>
            <p:nvPr/>
          </p:nvSpPr>
          <p:spPr bwMode="auto">
            <a:xfrm>
              <a:off x="667" y="3062"/>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8" name="Line 14">
              <a:extLst>
                <a:ext uri="{FF2B5EF4-FFF2-40B4-BE49-F238E27FC236}">
                  <a16:creationId xmlns:a16="http://schemas.microsoft.com/office/drawing/2014/main" id="{6F9FDAC4-434F-433F-8E3A-D93506C20C02}"/>
                </a:ext>
              </a:extLst>
            </p:cNvPr>
            <p:cNvSpPr>
              <a:spLocks noChangeShapeType="1"/>
            </p:cNvSpPr>
            <p:nvPr/>
          </p:nvSpPr>
          <p:spPr bwMode="auto">
            <a:xfrm>
              <a:off x="667" y="3007"/>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59" name="Line 15">
              <a:extLst>
                <a:ext uri="{FF2B5EF4-FFF2-40B4-BE49-F238E27FC236}">
                  <a16:creationId xmlns:a16="http://schemas.microsoft.com/office/drawing/2014/main" id="{4CA8EB1C-E149-4F71-B8AF-4560E9A1D185}"/>
                </a:ext>
              </a:extLst>
            </p:cNvPr>
            <p:cNvSpPr>
              <a:spLocks noChangeShapeType="1"/>
            </p:cNvSpPr>
            <p:nvPr/>
          </p:nvSpPr>
          <p:spPr bwMode="auto">
            <a:xfrm>
              <a:off x="667" y="2951"/>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0" name="Line 16">
              <a:extLst>
                <a:ext uri="{FF2B5EF4-FFF2-40B4-BE49-F238E27FC236}">
                  <a16:creationId xmlns:a16="http://schemas.microsoft.com/office/drawing/2014/main" id="{D96BD383-DC2C-43AF-B507-005F2A946459}"/>
                </a:ext>
              </a:extLst>
            </p:cNvPr>
            <p:cNvSpPr>
              <a:spLocks noChangeShapeType="1"/>
            </p:cNvSpPr>
            <p:nvPr/>
          </p:nvSpPr>
          <p:spPr bwMode="auto">
            <a:xfrm>
              <a:off x="667" y="2895"/>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1" name="Line 17">
              <a:extLst>
                <a:ext uri="{FF2B5EF4-FFF2-40B4-BE49-F238E27FC236}">
                  <a16:creationId xmlns:a16="http://schemas.microsoft.com/office/drawing/2014/main" id="{ECB9B52C-394B-4E3A-8ADB-4B6BB2056938}"/>
                </a:ext>
              </a:extLst>
            </p:cNvPr>
            <p:cNvSpPr>
              <a:spLocks noChangeShapeType="1"/>
            </p:cNvSpPr>
            <p:nvPr/>
          </p:nvSpPr>
          <p:spPr bwMode="auto">
            <a:xfrm>
              <a:off x="667" y="284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2" name="Line 18">
              <a:extLst>
                <a:ext uri="{FF2B5EF4-FFF2-40B4-BE49-F238E27FC236}">
                  <a16:creationId xmlns:a16="http://schemas.microsoft.com/office/drawing/2014/main" id="{B575A41A-DCE0-4986-BFA3-D511C788B822}"/>
                </a:ext>
              </a:extLst>
            </p:cNvPr>
            <p:cNvSpPr>
              <a:spLocks noChangeShapeType="1"/>
            </p:cNvSpPr>
            <p:nvPr/>
          </p:nvSpPr>
          <p:spPr bwMode="auto">
            <a:xfrm>
              <a:off x="667" y="2786"/>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3" name="Line 19">
              <a:extLst>
                <a:ext uri="{FF2B5EF4-FFF2-40B4-BE49-F238E27FC236}">
                  <a16:creationId xmlns:a16="http://schemas.microsoft.com/office/drawing/2014/main" id="{92C88C04-2CF4-4277-B989-DF59B0A5B4CB}"/>
                </a:ext>
              </a:extLst>
            </p:cNvPr>
            <p:cNvSpPr>
              <a:spLocks noChangeShapeType="1"/>
            </p:cNvSpPr>
            <p:nvPr/>
          </p:nvSpPr>
          <p:spPr bwMode="auto">
            <a:xfrm>
              <a:off x="667" y="273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4" name="Line 20">
              <a:extLst>
                <a:ext uri="{FF2B5EF4-FFF2-40B4-BE49-F238E27FC236}">
                  <a16:creationId xmlns:a16="http://schemas.microsoft.com/office/drawing/2014/main" id="{802985F6-BA86-4055-9568-680E164991EB}"/>
                </a:ext>
              </a:extLst>
            </p:cNvPr>
            <p:cNvSpPr>
              <a:spLocks noChangeShapeType="1"/>
            </p:cNvSpPr>
            <p:nvPr/>
          </p:nvSpPr>
          <p:spPr bwMode="auto">
            <a:xfrm>
              <a:off x="667" y="2675"/>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5" name="Line 21">
              <a:extLst>
                <a:ext uri="{FF2B5EF4-FFF2-40B4-BE49-F238E27FC236}">
                  <a16:creationId xmlns:a16="http://schemas.microsoft.com/office/drawing/2014/main" id="{B6911A9B-2565-4BF5-86F1-8483557FFB41}"/>
                </a:ext>
              </a:extLst>
            </p:cNvPr>
            <p:cNvSpPr>
              <a:spLocks noChangeShapeType="1"/>
            </p:cNvSpPr>
            <p:nvPr/>
          </p:nvSpPr>
          <p:spPr bwMode="auto">
            <a:xfrm>
              <a:off x="667" y="2619"/>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6" name="Line 22">
              <a:extLst>
                <a:ext uri="{FF2B5EF4-FFF2-40B4-BE49-F238E27FC236}">
                  <a16:creationId xmlns:a16="http://schemas.microsoft.com/office/drawing/2014/main" id="{D958B071-D741-4B86-B513-D7C9A074A1B0}"/>
                </a:ext>
              </a:extLst>
            </p:cNvPr>
            <p:cNvSpPr>
              <a:spLocks noChangeShapeType="1"/>
            </p:cNvSpPr>
            <p:nvPr/>
          </p:nvSpPr>
          <p:spPr bwMode="auto">
            <a:xfrm>
              <a:off x="667" y="2563"/>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7" name="Line 23">
              <a:extLst>
                <a:ext uri="{FF2B5EF4-FFF2-40B4-BE49-F238E27FC236}">
                  <a16:creationId xmlns:a16="http://schemas.microsoft.com/office/drawing/2014/main" id="{2C834BC2-93DC-4ED3-B9A1-9BDB9D793A7D}"/>
                </a:ext>
              </a:extLst>
            </p:cNvPr>
            <p:cNvSpPr>
              <a:spLocks noChangeShapeType="1"/>
            </p:cNvSpPr>
            <p:nvPr/>
          </p:nvSpPr>
          <p:spPr bwMode="auto">
            <a:xfrm>
              <a:off x="667" y="2508"/>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8" name="Line 24">
              <a:extLst>
                <a:ext uri="{FF2B5EF4-FFF2-40B4-BE49-F238E27FC236}">
                  <a16:creationId xmlns:a16="http://schemas.microsoft.com/office/drawing/2014/main" id="{36A25ED6-9328-4E4E-9F07-E7E86EBFB456}"/>
                </a:ext>
              </a:extLst>
            </p:cNvPr>
            <p:cNvSpPr>
              <a:spLocks noChangeShapeType="1"/>
            </p:cNvSpPr>
            <p:nvPr/>
          </p:nvSpPr>
          <p:spPr bwMode="auto">
            <a:xfrm>
              <a:off x="667" y="2452"/>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69" name="Line 25">
              <a:extLst>
                <a:ext uri="{FF2B5EF4-FFF2-40B4-BE49-F238E27FC236}">
                  <a16:creationId xmlns:a16="http://schemas.microsoft.com/office/drawing/2014/main" id="{05AEDEE9-DABD-482B-849C-F48B9113B106}"/>
                </a:ext>
              </a:extLst>
            </p:cNvPr>
            <p:cNvSpPr>
              <a:spLocks noChangeShapeType="1"/>
            </p:cNvSpPr>
            <p:nvPr/>
          </p:nvSpPr>
          <p:spPr bwMode="auto">
            <a:xfrm>
              <a:off x="667" y="2396"/>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0" name="Line 26">
              <a:extLst>
                <a:ext uri="{FF2B5EF4-FFF2-40B4-BE49-F238E27FC236}">
                  <a16:creationId xmlns:a16="http://schemas.microsoft.com/office/drawing/2014/main" id="{A86C930A-9645-4DF6-9575-7712213CFE00}"/>
                </a:ext>
              </a:extLst>
            </p:cNvPr>
            <p:cNvSpPr>
              <a:spLocks noChangeShapeType="1"/>
            </p:cNvSpPr>
            <p:nvPr/>
          </p:nvSpPr>
          <p:spPr bwMode="auto">
            <a:xfrm>
              <a:off x="667" y="2342"/>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1" name="Line 27">
              <a:extLst>
                <a:ext uri="{FF2B5EF4-FFF2-40B4-BE49-F238E27FC236}">
                  <a16:creationId xmlns:a16="http://schemas.microsoft.com/office/drawing/2014/main" id="{FA7BE531-3B52-4669-9513-BD1D6736DE8A}"/>
                </a:ext>
              </a:extLst>
            </p:cNvPr>
            <p:cNvSpPr>
              <a:spLocks noChangeShapeType="1"/>
            </p:cNvSpPr>
            <p:nvPr/>
          </p:nvSpPr>
          <p:spPr bwMode="auto">
            <a:xfrm>
              <a:off x="667" y="2287"/>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2" name="Line 28">
              <a:extLst>
                <a:ext uri="{FF2B5EF4-FFF2-40B4-BE49-F238E27FC236}">
                  <a16:creationId xmlns:a16="http://schemas.microsoft.com/office/drawing/2014/main" id="{3A369583-72B8-4CCD-946E-53C63BFB7C80}"/>
                </a:ext>
              </a:extLst>
            </p:cNvPr>
            <p:cNvSpPr>
              <a:spLocks noChangeShapeType="1"/>
            </p:cNvSpPr>
            <p:nvPr/>
          </p:nvSpPr>
          <p:spPr bwMode="auto">
            <a:xfrm>
              <a:off x="667" y="2231"/>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3" name="Line 29">
              <a:extLst>
                <a:ext uri="{FF2B5EF4-FFF2-40B4-BE49-F238E27FC236}">
                  <a16:creationId xmlns:a16="http://schemas.microsoft.com/office/drawing/2014/main" id="{38BDA06C-05B0-49E5-B9D6-B0A4F6664FEB}"/>
                </a:ext>
              </a:extLst>
            </p:cNvPr>
            <p:cNvSpPr>
              <a:spLocks noChangeShapeType="1"/>
            </p:cNvSpPr>
            <p:nvPr/>
          </p:nvSpPr>
          <p:spPr bwMode="auto">
            <a:xfrm>
              <a:off x="667" y="2175"/>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4" name="Line 30">
              <a:extLst>
                <a:ext uri="{FF2B5EF4-FFF2-40B4-BE49-F238E27FC236}">
                  <a16:creationId xmlns:a16="http://schemas.microsoft.com/office/drawing/2014/main" id="{EC47C607-555E-421B-B422-4C98EA7E1BCE}"/>
                </a:ext>
              </a:extLst>
            </p:cNvPr>
            <p:cNvSpPr>
              <a:spLocks noChangeShapeType="1"/>
            </p:cNvSpPr>
            <p:nvPr/>
          </p:nvSpPr>
          <p:spPr bwMode="auto">
            <a:xfrm>
              <a:off x="667" y="212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5" name="Line 31">
              <a:extLst>
                <a:ext uri="{FF2B5EF4-FFF2-40B4-BE49-F238E27FC236}">
                  <a16:creationId xmlns:a16="http://schemas.microsoft.com/office/drawing/2014/main" id="{130237AD-BE58-444B-A621-D26D04BDC162}"/>
                </a:ext>
              </a:extLst>
            </p:cNvPr>
            <p:cNvSpPr>
              <a:spLocks noChangeShapeType="1"/>
            </p:cNvSpPr>
            <p:nvPr/>
          </p:nvSpPr>
          <p:spPr bwMode="auto">
            <a:xfrm>
              <a:off x="667" y="2064"/>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6" name="Line 32">
              <a:extLst>
                <a:ext uri="{FF2B5EF4-FFF2-40B4-BE49-F238E27FC236}">
                  <a16:creationId xmlns:a16="http://schemas.microsoft.com/office/drawing/2014/main" id="{638BFD5E-FCB8-484E-B324-03D12184C0BA}"/>
                </a:ext>
              </a:extLst>
            </p:cNvPr>
            <p:cNvSpPr>
              <a:spLocks noChangeShapeType="1"/>
            </p:cNvSpPr>
            <p:nvPr/>
          </p:nvSpPr>
          <p:spPr bwMode="auto">
            <a:xfrm>
              <a:off x="667" y="2008"/>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7" name="Line 33">
              <a:extLst>
                <a:ext uri="{FF2B5EF4-FFF2-40B4-BE49-F238E27FC236}">
                  <a16:creationId xmlns:a16="http://schemas.microsoft.com/office/drawing/2014/main" id="{2CD66099-D921-4DD1-A0F2-719EFA49ED7E}"/>
                </a:ext>
              </a:extLst>
            </p:cNvPr>
            <p:cNvSpPr>
              <a:spLocks noChangeShapeType="1"/>
            </p:cNvSpPr>
            <p:nvPr/>
          </p:nvSpPr>
          <p:spPr bwMode="auto">
            <a:xfrm>
              <a:off x="667" y="1953"/>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8" name="Line 34">
              <a:extLst>
                <a:ext uri="{FF2B5EF4-FFF2-40B4-BE49-F238E27FC236}">
                  <a16:creationId xmlns:a16="http://schemas.microsoft.com/office/drawing/2014/main" id="{197CB22E-EAF6-408B-9A38-EEBE723F7535}"/>
                </a:ext>
              </a:extLst>
            </p:cNvPr>
            <p:cNvSpPr>
              <a:spLocks noChangeShapeType="1"/>
            </p:cNvSpPr>
            <p:nvPr/>
          </p:nvSpPr>
          <p:spPr bwMode="auto">
            <a:xfrm>
              <a:off x="667" y="1897"/>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79" name="Line 35">
              <a:extLst>
                <a:ext uri="{FF2B5EF4-FFF2-40B4-BE49-F238E27FC236}">
                  <a16:creationId xmlns:a16="http://schemas.microsoft.com/office/drawing/2014/main" id="{DF17C2F9-2DAD-4415-9CB0-9DC1F53903B0}"/>
                </a:ext>
              </a:extLst>
            </p:cNvPr>
            <p:cNvSpPr>
              <a:spLocks noChangeShapeType="1"/>
            </p:cNvSpPr>
            <p:nvPr/>
          </p:nvSpPr>
          <p:spPr bwMode="auto">
            <a:xfrm>
              <a:off x="667" y="1843"/>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0" name="Line 36">
              <a:extLst>
                <a:ext uri="{FF2B5EF4-FFF2-40B4-BE49-F238E27FC236}">
                  <a16:creationId xmlns:a16="http://schemas.microsoft.com/office/drawing/2014/main" id="{9D4477AF-6645-4E18-8DB3-5FA471637A60}"/>
                </a:ext>
              </a:extLst>
            </p:cNvPr>
            <p:cNvSpPr>
              <a:spLocks noChangeShapeType="1"/>
            </p:cNvSpPr>
            <p:nvPr/>
          </p:nvSpPr>
          <p:spPr bwMode="auto">
            <a:xfrm>
              <a:off x="667" y="1787"/>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1" name="Line 37">
              <a:extLst>
                <a:ext uri="{FF2B5EF4-FFF2-40B4-BE49-F238E27FC236}">
                  <a16:creationId xmlns:a16="http://schemas.microsoft.com/office/drawing/2014/main" id="{3F2BF104-33C5-483B-B41C-96A8E17675BC}"/>
                </a:ext>
              </a:extLst>
            </p:cNvPr>
            <p:cNvSpPr>
              <a:spLocks noChangeShapeType="1"/>
            </p:cNvSpPr>
            <p:nvPr/>
          </p:nvSpPr>
          <p:spPr bwMode="auto">
            <a:xfrm>
              <a:off x="667" y="1732"/>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2" name="Line 38">
              <a:extLst>
                <a:ext uri="{FF2B5EF4-FFF2-40B4-BE49-F238E27FC236}">
                  <a16:creationId xmlns:a16="http://schemas.microsoft.com/office/drawing/2014/main" id="{6F6DE15E-E835-4C5E-884B-17AF248F4E2A}"/>
                </a:ext>
              </a:extLst>
            </p:cNvPr>
            <p:cNvSpPr>
              <a:spLocks noChangeShapeType="1"/>
            </p:cNvSpPr>
            <p:nvPr/>
          </p:nvSpPr>
          <p:spPr bwMode="auto">
            <a:xfrm>
              <a:off x="667" y="1676"/>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3" name="Line 39">
              <a:extLst>
                <a:ext uri="{FF2B5EF4-FFF2-40B4-BE49-F238E27FC236}">
                  <a16:creationId xmlns:a16="http://schemas.microsoft.com/office/drawing/2014/main" id="{CDBF7D51-5AFB-41C3-A6D5-B14108E9B7DE}"/>
                </a:ext>
              </a:extLst>
            </p:cNvPr>
            <p:cNvSpPr>
              <a:spLocks noChangeShapeType="1"/>
            </p:cNvSpPr>
            <p:nvPr/>
          </p:nvSpPr>
          <p:spPr bwMode="auto">
            <a:xfrm>
              <a:off x="667" y="1620"/>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4" name="Line 40">
              <a:extLst>
                <a:ext uri="{FF2B5EF4-FFF2-40B4-BE49-F238E27FC236}">
                  <a16:creationId xmlns:a16="http://schemas.microsoft.com/office/drawing/2014/main" id="{27F37ED6-BBB6-4DC9-8DCA-54BCC5E1F5C9}"/>
                </a:ext>
              </a:extLst>
            </p:cNvPr>
            <p:cNvSpPr>
              <a:spLocks noChangeShapeType="1"/>
            </p:cNvSpPr>
            <p:nvPr/>
          </p:nvSpPr>
          <p:spPr bwMode="auto">
            <a:xfrm>
              <a:off x="723"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5" name="Line 41">
              <a:extLst>
                <a:ext uri="{FF2B5EF4-FFF2-40B4-BE49-F238E27FC236}">
                  <a16:creationId xmlns:a16="http://schemas.microsoft.com/office/drawing/2014/main" id="{0DB92F98-35BA-4810-B1C8-D0FEA96DCB06}"/>
                </a:ext>
              </a:extLst>
            </p:cNvPr>
            <p:cNvSpPr>
              <a:spLocks noChangeShapeType="1"/>
            </p:cNvSpPr>
            <p:nvPr/>
          </p:nvSpPr>
          <p:spPr bwMode="auto">
            <a:xfrm>
              <a:off x="780"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6" name="Line 42">
              <a:extLst>
                <a:ext uri="{FF2B5EF4-FFF2-40B4-BE49-F238E27FC236}">
                  <a16:creationId xmlns:a16="http://schemas.microsoft.com/office/drawing/2014/main" id="{EC4B88AD-64ED-459B-B874-01240AF462E7}"/>
                </a:ext>
              </a:extLst>
            </p:cNvPr>
            <p:cNvSpPr>
              <a:spLocks noChangeShapeType="1"/>
            </p:cNvSpPr>
            <p:nvPr/>
          </p:nvSpPr>
          <p:spPr bwMode="auto">
            <a:xfrm>
              <a:off x="837"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7" name="Line 43">
              <a:extLst>
                <a:ext uri="{FF2B5EF4-FFF2-40B4-BE49-F238E27FC236}">
                  <a16:creationId xmlns:a16="http://schemas.microsoft.com/office/drawing/2014/main" id="{29E3687E-E69C-4EEA-A0F3-60EAE5D1B554}"/>
                </a:ext>
              </a:extLst>
            </p:cNvPr>
            <p:cNvSpPr>
              <a:spLocks noChangeShapeType="1"/>
            </p:cNvSpPr>
            <p:nvPr/>
          </p:nvSpPr>
          <p:spPr bwMode="auto">
            <a:xfrm>
              <a:off x="894"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8" name="Line 44">
              <a:extLst>
                <a:ext uri="{FF2B5EF4-FFF2-40B4-BE49-F238E27FC236}">
                  <a16:creationId xmlns:a16="http://schemas.microsoft.com/office/drawing/2014/main" id="{BFD6829E-1307-42E2-BB96-95EA0BB4280B}"/>
                </a:ext>
              </a:extLst>
            </p:cNvPr>
            <p:cNvSpPr>
              <a:spLocks noChangeShapeType="1"/>
            </p:cNvSpPr>
            <p:nvPr/>
          </p:nvSpPr>
          <p:spPr bwMode="auto">
            <a:xfrm>
              <a:off x="950"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89" name="Line 45">
              <a:extLst>
                <a:ext uri="{FF2B5EF4-FFF2-40B4-BE49-F238E27FC236}">
                  <a16:creationId xmlns:a16="http://schemas.microsoft.com/office/drawing/2014/main" id="{F5EE347C-4D44-4DD3-861A-05A6ECA8DC1D}"/>
                </a:ext>
              </a:extLst>
            </p:cNvPr>
            <p:cNvSpPr>
              <a:spLocks noChangeShapeType="1"/>
            </p:cNvSpPr>
            <p:nvPr/>
          </p:nvSpPr>
          <p:spPr bwMode="auto">
            <a:xfrm>
              <a:off x="100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0" name="Line 46">
              <a:extLst>
                <a:ext uri="{FF2B5EF4-FFF2-40B4-BE49-F238E27FC236}">
                  <a16:creationId xmlns:a16="http://schemas.microsoft.com/office/drawing/2014/main" id="{4A0C1062-90C0-4797-9D0A-8A6B35BDD594}"/>
                </a:ext>
              </a:extLst>
            </p:cNvPr>
            <p:cNvSpPr>
              <a:spLocks noChangeShapeType="1"/>
            </p:cNvSpPr>
            <p:nvPr/>
          </p:nvSpPr>
          <p:spPr bwMode="auto">
            <a:xfrm>
              <a:off x="1064"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1" name="Line 47">
              <a:extLst>
                <a:ext uri="{FF2B5EF4-FFF2-40B4-BE49-F238E27FC236}">
                  <a16:creationId xmlns:a16="http://schemas.microsoft.com/office/drawing/2014/main" id="{8C1E8899-144A-4C93-AA4F-776139ECBD41}"/>
                </a:ext>
              </a:extLst>
            </p:cNvPr>
            <p:cNvSpPr>
              <a:spLocks noChangeShapeType="1"/>
            </p:cNvSpPr>
            <p:nvPr/>
          </p:nvSpPr>
          <p:spPr bwMode="auto">
            <a:xfrm>
              <a:off x="1121"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2" name="Line 48">
              <a:extLst>
                <a:ext uri="{FF2B5EF4-FFF2-40B4-BE49-F238E27FC236}">
                  <a16:creationId xmlns:a16="http://schemas.microsoft.com/office/drawing/2014/main" id="{029B1733-9459-443C-A0AA-DFCF2A5C3C7E}"/>
                </a:ext>
              </a:extLst>
            </p:cNvPr>
            <p:cNvSpPr>
              <a:spLocks noChangeShapeType="1"/>
            </p:cNvSpPr>
            <p:nvPr/>
          </p:nvSpPr>
          <p:spPr bwMode="auto">
            <a:xfrm>
              <a:off x="117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3" name="Line 49">
              <a:extLst>
                <a:ext uri="{FF2B5EF4-FFF2-40B4-BE49-F238E27FC236}">
                  <a16:creationId xmlns:a16="http://schemas.microsoft.com/office/drawing/2014/main" id="{ACC7D677-FA41-4BE1-959F-605BA41950DC}"/>
                </a:ext>
              </a:extLst>
            </p:cNvPr>
            <p:cNvSpPr>
              <a:spLocks noChangeShapeType="1"/>
            </p:cNvSpPr>
            <p:nvPr/>
          </p:nvSpPr>
          <p:spPr bwMode="auto">
            <a:xfrm>
              <a:off x="1233"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4" name="Line 50">
              <a:extLst>
                <a:ext uri="{FF2B5EF4-FFF2-40B4-BE49-F238E27FC236}">
                  <a16:creationId xmlns:a16="http://schemas.microsoft.com/office/drawing/2014/main" id="{700AF786-ABB9-470D-9088-D8DD971656E4}"/>
                </a:ext>
              </a:extLst>
            </p:cNvPr>
            <p:cNvSpPr>
              <a:spLocks noChangeShapeType="1"/>
            </p:cNvSpPr>
            <p:nvPr/>
          </p:nvSpPr>
          <p:spPr bwMode="auto">
            <a:xfrm>
              <a:off x="1291"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5" name="Line 51">
              <a:extLst>
                <a:ext uri="{FF2B5EF4-FFF2-40B4-BE49-F238E27FC236}">
                  <a16:creationId xmlns:a16="http://schemas.microsoft.com/office/drawing/2014/main" id="{B0E0B843-CF7E-4005-8E04-9950A31E3D68}"/>
                </a:ext>
              </a:extLst>
            </p:cNvPr>
            <p:cNvSpPr>
              <a:spLocks noChangeShapeType="1"/>
            </p:cNvSpPr>
            <p:nvPr/>
          </p:nvSpPr>
          <p:spPr bwMode="auto">
            <a:xfrm>
              <a:off x="134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6" name="Line 52">
              <a:extLst>
                <a:ext uri="{FF2B5EF4-FFF2-40B4-BE49-F238E27FC236}">
                  <a16:creationId xmlns:a16="http://schemas.microsoft.com/office/drawing/2014/main" id="{30876B03-0EF1-4532-A03A-EA3A8763CD97}"/>
                </a:ext>
              </a:extLst>
            </p:cNvPr>
            <p:cNvSpPr>
              <a:spLocks noChangeShapeType="1"/>
            </p:cNvSpPr>
            <p:nvPr/>
          </p:nvSpPr>
          <p:spPr bwMode="auto">
            <a:xfrm>
              <a:off x="1405"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7" name="Line 53">
              <a:extLst>
                <a:ext uri="{FF2B5EF4-FFF2-40B4-BE49-F238E27FC236}">
                  <a16:creationId xmlns:a16="http://schemas.microsoft.com/office/drawing/2014/main" id="{8EEF7452-B00A-4D4B-AE17-09737AF3DD7C}"/>
                </a:ext>
              </a:extLst>
            </p:cNvPr>
            <p:cNvSpPr>
              <a:spLocks noChangeShapeType="1"/>
            </p:cNvSpPr>
            <p:nvPr/>
          </p:nvSpPr>
          <p:spPr bwMode="auto">
            <a:xfrm>
              <a:off x="1461"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8" name="Line 54">
              <a:extLst>
                <a:ext uri="{FF2B5EF4-FFF2-40B4-BE49-F238E27FC236}">
                  <a16:creationId xmlns:a16="http://schemas.microsoft.com/office/drawing/2014/main" id="{00878B55-29F6-46FD-9A45-5D39D41DFEB8}"/>
                </a:ext>
              </a:extLst>
            </p:cNvPr>
            <p:cNvSpPr>
              <a:spLocks noChangeShapeType="1"/>
            </p:cNvSpPr>
            <p:nvPr/>
          </p:nvSpPr>
          <p:spPr bwMode="auto">
            <a:xfrm>
              <a:off x="151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899" name="Line 55">
              <a:extLst>
                <a:ext uri="{FF2B5EF4-FFF2-40B4-BE49-F238E27FC236}">
                  <a16:creationId xmlns:a16="http://schemas.microsoft.com/office/drawing/2014/main" id="{449DA059-4A6B-496B-9711-AC66B0FE416C}"/>
                </a:ext>
              </a:extLst>
            </p:cNvPr>
            <p:cNvSpPr>
              <a:spLocks noChangeShapeType="1"/>
            </p:cNvSpPr>
            <p:nvPr/>
          </p:nvSpPr>
          <p:spPr bwMode="auto">
            <a:xfrm>
              <a:off x="1574"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0" name="Line 56">
              <a:extLst>
                <a:ext uri="{FF2B5EF4-FFF2-40B4-BE49-F238E27FC236}">
                  <a16:creationId xmlns:a16="http://schemas.microsoft.com/office/drawing/2014/main" id="{F5AD1A6B-DC28-46EA-AE90-CB411A8D64F3}"/>
                </a:ext>
              </a:extLst>
            </p:cNvPr>
            <p:cNvSpPr>
              <a:spLocks noChangeShapeType="1"/>
            </p:cNvSpPr>
            <p:nvPr/>
          </p:nvSpPr>
          <p:spPr bwMode="auto">
            <a:xfrm>
              <a:off x="1632"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1" name="Line 57">
              <a:extLst>
                <a:ext uri="{FF2B5EF4-FFF2-40B4-BE49-F238E27FC236}">
                  <a16:creationId xmlns:a16="http://schemas.microsoft.com/office/drawing/2014/main" id="{04C176BC-139F-4949-AD51-BAF54D9AF3F7}"/>
                </a:ext>
              </a:extLst>
            </p:cNvPr>
            <p:cNvSpPr>
              <a:spLocks noChangeShapeType="1"/>
            </p:cNvSpPr>
            <p:nvPr/>
          </p:nvSpPr>
          <p:spPr bwMode="auto">
            <a:xfrm>
              <a:off x="168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2" name="Line 58">
              <a:extLst>
                <a:ext uri="{FF2B5EF4-FFF2-40B4-BE49-F238E27FC236}">
                  <a16:creationId xmlns:a16="http://schemas.microsoft.com/office/drawing/2014/main" id="{DE2F326E-1167-4AEC-A130-79A5A8BA5167}"/>
                </a:ext>
              </a:extLst>
            </p:cNvPr>
            <p:cNvSpPr>
              <a:spLocks noChangeShapeType="1"/>
            </p:cNvSpPr>
            <p:nvPr/>
          </p:nvSpPr>
          <p:spPr bwMode="auto">
            <a:xfrm>
              <a:off x="1745"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3" name="Line 59">
              <a:extLst>
                <a:ext uri="{FF2B5EF4-FFF2-40B4-BE49-F238E27FC236}">
                  <a16:creationId xmlns:a16="http://schemas.microsoft.com/office/drawing/2014/main" id="{A4D16B46-321C-468B-83E6-9F03DE7A6FDC}"/>
                </a:ext>
              </a:extLst>
            </p:cNvPr>
            <p:cNvSpPr>
              <a:spLocks noChangeShapeType="1"/>
            </p:cNvSpPr>
            <p:nvPr/>
          </p:nvSpPr>
          <p:spPr bwMode="auto">
            <a:xfrm>
              <a:off x="1802"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4" name="Line 60">
              <a:extLst>
                <a:ext uri="{FF2B5EF4-FFF2-40B4-BE49-F238E27FC236}">
                  <a16:creationId xmlns:a16="http://schemas.microsoft.com/office/drawing/2014/main" id="{2B2271C9-7375-46B1-8085-FE1B6525E0E1}"/>
                </a:ext>
              </a:extLst>
            </p:cNvPr>
            <p:cNvSpPr>
              <a:spLocks noChangeShapeType="1"/>
            </p:cNvSpPr>
            <p:nvPr/>
          </p:nvSpPr>
          <p:spPr bwMode="auto">
            <a:xfrm>
              <a:off x="1857"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5" name="Line 61">
              <a:extLst>
                <a:ext uri="{FF2B5EF4-FFF2-40B4-BE49-F238E27FC236}">
                  <a16:creationId xmlns:a16="http://schemas.microsoft.com/office/drawing/2014/main" id="{31F44A18-7361-4319-80AB-CE2418394F7C}"/>
                </a:ext>
              </a:extLst>
            </p:cNvPr>
            <p:cNvSpPr>
              <a:spLocks noChangeShapeType="1"/>
            </p:cNvSpPr>
            <p:nvPr/>
          </p:nvSpPr>
          <p:spPr bwMode="auto">
            <a:xfrm>
              <a:off x="1915"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6" name="Line 62">
              <a:extLst>
                <a:ext uri="{FF2B5EF4-FFF2-40B4-BE49-F238E27FC236}">
                  <a16:creationId xmlns:a16="http://schemas.microsoft.com/office/drawing/2014/main" id="{01ACDF9D-C56D-4E8A-8CF8-B79C3DFFACCC}"/>
                </a:ext>
              </a:extLst>
            </p:cNvPr>
            <p:cNvSpPr>
              <a:spLocks noChangeShapeType="1"/>
            </p:cNvSpPr>
            <p:nvPr/>
          </p:nvSpPr>
          <p:spPr bwMode="auto">
            <a:xfrm>
              <a:off x="1971"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7" name="Line 63">
              <a:extLst>
                <a:ext uri="{FF2B5EF4-FFF2-40B4-BE49-F238E27FC236}">
                  <a16:creationId xmlns:a16="http://schemas.microsoft.com/office/drawing/2014/main" id="{7FF00067-032D-4A5F-B70C-49E45ED2DAEE}"/>
                </a:ext>
              </a:extLst>
            </p:cNvPr>
            <p:cNvSpPr>
              <a:spLocks noChangeShapeType="1"/>
            </p:cNvSpPr>
            <p:nvPr/>
          </p:nvSpPr>
          <p:spPr bwMode="auto">
            <a:xfrm>
              <a:off x="2029"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8" name="Line 64">
              <a:extLst>
                <a:ext uri="{FF2B5EF4-FFF2-40B4-BE49-F238E27FC236}">
                  <a16:creationId xmlns:a16="http://schemas.microsoft.com/office/drawing/2014/main" id="{2DEC0EB5-4BA4-4428-97BA-A61ACCA66EFB}"/>
                </a:ext>
              </a:extLst>
            </p:cNvPr>
            <p:cNvSpPr>
              <a:spLocks noChangeShapeType="1"/>
            </p:cNvSpPr>
            <p:nvPr/>
          </p:nvSpPr>
          <p:spPr bwMode="auto">
            <a:xfrm>
              <a:off x="2085"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09" name="Line 65">
              <a:extLst>
                <a:ext uri="{FF2B5EF4-FFF2-40B4-BE49-F238E27FC236}">
                  <a16:creationId xmlns:a16="http://schemas.microsoft.com/office/drawing/2014/main" id="{157D86CA-3C46-46F4-9D82-DB553CC0EF12}"/>
                </a:ext>
              </a:extLst>
            </p:cNvPr>
            <p:cNvSpPr>
              <a:spLocks noChangeShapeType="1"/>
            </p:cNvSpPr>
            <p:nvPr/>
          </p:nvSpPr>
          <p:spPr bwMode="auto">
            <a:xfrm>
              <a:off x="2142"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0" name="Line 66">
              <a:extLst>
                <a:ext uri="{FF2B5EF4-FFF2-40B4-BE49-F238E27FC236}">
                  <a16:creationId xmlns:a16="http://schemas.microsoft.com/office/drawing/2014/main" id="{43043037-F81F-4B29-9F9F-BA85C1A07785}"/>
                </a:ext>
              </a:extLst>
            </p:cNvPr>
            <p:cNvSpPr>
              <a:spLocks noChangeShapeType="1"/>
            </p:cNvSpPr>
            <p:nvPr/>
          </p:nvSpPr>
          <p:spPr bwMode="auto">
            <a:xfrm>
              <a:off x="2198"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1" name="Line 67">
              <a:extLst>
                <a:ext uri="{FF2B5EF4-FFF2-40B4-BE49-F238E27FC236}">
                  <a16:creationId xmlns:a16="http://schemas.microsoft.com/office/drawing/2014/main" id="{86353072-73AA-48CF-8E1D-1C39022EC46B}"/>
                </a:ext>
              </a:extLst>
            </p:cNvPr>
            <p:cNvSpPr>
              <a:spLocks noChangeShapeType="1"/>
            </p:cNvSpPr>
            <p:nvPr/>
          </p:nvSpPr>
          <p:spPr bwMode="auto">
            <a:xfrm>
              <a:off x="2256"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2" name="Line 68">
              <a:extLst>
                <a:ext uri="{FF2B5EF4-FFF2-40B4-BE49-F238E27FC236}">
                  <a16:creationId xmlns:a16="http://schemas.microsoft.com/office/drawing/2014/main" id="{20756FE1-BAA1-4F9C-AAE1-5373F29D3DA1}"/>
                </a:ext>
              </a:extLst>
            </p:cNvPr>
            <p:cNvSpPr>
              <a:spLocks noChangeShapeType="1"/>
            </p:cNvSpPr>
            <p:nvPr/>
          </p:nvSpPr>
          <p:spPr bwMode="auto">
            <a:xfrm>
              <a:off x="2312"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3" name="Line 69">
              <a:extLst>
                <a:ext uri="{FF2B5EF4-FFF2-40B4-BE49-F238E27FC236}">
                  <a16:creationId xmlns:a16="http://schemas.microsoft.com/office/drawing/2014/main" id="{640540DF-DC27-4EF4-8265-13AC8AB2EDAA}"/>
                </a:ext>
              </a:extLst>
            </p:cNvPr>
            <p:cNvSpPr>
              <a:spLocks noChangeShapeType="1"/>
            </p:cNvSpPr>
            <p:nvPr/>
          </p:nvSpPr>
          <p:spPr bwMode="auto">
            <a:xfrm>
              <a:off x="2370"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4" name="Line 70">
              <a:extLst>
                <a:ext uri="{FF2B5EF4-FFF2-40B4-BE49-F238E27FC236}">
                  <a16:creationId xmlns:a16="http://schemas.microsoft.com/office/drawing/2014/main" id="{BCF40DB7-7F65-44E3-A49C-F188A6ADBA3A}"/>
                </a:ext>
              </a:extLst>
            </p:cNvPr>
            <p:cNvSpPr>
              <a:spLocks noChangeShapeType="1"/>
            </p:cNvSpPr>
            <p:nvPr/>
          </p:nvSpPr>
          <p:spPr bwMode="auto">
            <a:xfrm>
              <a:off x="2426"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5" name="Line 71">
              <a:extLst>
                <a:ext uri="{FF2B5EF4-FFF2-40B4-BE49-F238E27FC236}">
                  <a16:creationId xmlns:a16="http://schemas.microsoft.com/office/drawing/2014/main" id="{75CDA05B-834E-4BD9-B40A-69373E867826}"/>
                </a:ext>
              </a:extLst>
            </p:cNvPr>
            <p:cNvSpPr>
              <a:spLocks noChangeShapeType="1"/>
            </p:cNvSpPr>
            <p:nvPr/>
          </p:nvSpPr>
          <p:spPr bwMode="auto">
            <a:xfrm>
              <a:off x="2482"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6" name="Line 72">
              <a:extLst>
                <a:ext uri="{FF2B5EF4-FFF2-40B4-BE49-F238E27FC236}">
                  <a16:creationId xmlns:a16="http://schemas.microsoft.com/office/drawing/2014/main" id="{1D56CA38-92CD-4F07-AEE3-575F2FDAF8A7}"/>
                </a:ext>
              </a:extLst>
            </p:cNvPr>
            <p:cNvSpPr>
              <a:spLocks noChangeShapeType="1"/>
            </p:cNvSpPr>
            <p:nvPr/>
          </p:nvSpPr>
          <p:spPr bwMode="auto">
            <a:xfrm>
              <a:off x="2539"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7" name="Line 73">
              <a:extLst>
                <a:ext uri="{FF2B5EF4-FFF2-40B4-BE49-F238E27FC236}">
                  <a16:creationId xmlns:a16="http://schemas.microsoft.com/office/drawing/2014/main" id="{44576AC3-6BD9-4C68-887A-D6E75BA1C0DD}"/>
                </a:ext>
              </a:extLst>
            </p:cNvPr>
            <p:cNvSpPr>
              <a:spLocks noChangeShapeType="1"/>
            </p:cNvSpPr>
            <p:nvPr/>
          </p:nvSpPr>
          <p:spPr bwMode="auto">
            <a:xfrm>
              <a:off x="2595"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8" name="Line 74">
              <a:extLst>
                <a:ext uri="{FF2B5EF4-FFF2-40B4-BE49-F238E27FC236}">
                  <a16:creationId xmlns:a16="http://schemas.microsoft.com/office/drawing/2014/main" id="{3CB971F9-56F2-4549-B718-9AF2A53A0BAE}"/>
                </a:ext>
              </a:extLst>
            </p:cNvPr>
            <p:cNvSpPr>
              <a:spLocks noChangeShapeType="1"/>
            </p:cNvSpPr>
            <p:nvPr/>
          </p:nvSpPr>
          <p:spPr bwMode="auto">
            <a:xfrm>
              <a:off x="2653"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19" name="Line 75">
              <a:extLst>
                <a:ext uri="{FF2B5EF4-FFF2-40B4-BE49-F238E27FC236}">
                  <a16:creationId xmlns:a16="http://schemas.microsoft.com/office/drawing/2014/main" id="{08EC0F30-A756-45AD-AEB0-DAB1D5BD8C2D}"/>
                </a:ext>
              </a:extLst>
            </p:cNvPr>
            <p:cNvSpPr>
              <a:spLocks noChangeShapeType="1"/>
            </p:cNvSpPr>
            <p:nvPr/>
          </p:nvSpPr>
          <p:spPr bwMode="auto">
            <a:xfrm>
              <a:off x="2709"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0" name="Line 76">
              <a:extLst>
                <a:ext uri="{FF2B5EF4-FFF2-40B4-BE49-F238E27FC236}">
                  <a16:creationId xmlns:a16="http://schemas.microsoft.com/office/drawing/2014/main" id="{B93B6F01-DDCD-40E2-AF11-80F7B80690B6}"/>
                </a:ext>
              </a:extLst>
            </p:cNvPr>
            <p:cNvSpPr>
              <a:spLocks noChangeShapeType="1"/>
            </p:cNvSpPr>
            <p:nvPr/>
          </p:nvSpPr>
          <p:spPr bwMode="auto">
            <a:xfrm>
              <a:off x="2766"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1" name="Line 77">
              <a:extLst>
                <a:ext uri="{FF2B5EF4-FFF2-40B4-BE49-F238E27FC236}">
                  <a16:creationId xmlns:a16="http://schemas.microsoft.com/office/drawing/2014/main" id="{3FEED468-5C2C-453F-9536-CF016756FF39}"/>
                </a:ext>
              </a:extLst>
            </p:cNvPr>
            <p:cNvSpPr>
              <a:spLocks noChangeShapeType="1"/>
            </p:cNvSpPr>
            <p:nvPr/>
          </p:nvSpPr>
          <p:spPr bwMode="auto">
            <a:xfrm>
              <a:off x="2823"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2" name="Line 78">
              <a:extLst>
                <a:ext uri="{FF2B5EF4-FFF2-40B4-BE49-F238E27FC236}">
                  <a16:creationId xmlns:a16="http://schemas.microsoft.com/office/drawing/2014/main" id="{BE06AF76-7728-4C59-9F6D-9FACCF6D32B0}"/>
                </a:ext>
              </a:extLst>
            </p:cNvPr>
            <p:cNvSpPr>
              <a:spLocks noChangeShapeType="1"/>
            </p:cNvSpPr>
            <p:nvPr/>
          </p:nvSpPr>
          <p:spPr bwMode="auto">
            <a:xfrm>
              <a:off x="2880"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3" name="Line 79">
              <a:extLst>
                <a:ext uri="{FF2B5EF4-FFF2-40B4-BE49-F238E27FC236}">
                  <a16:creationId xmlns:a16="http://schemas.microsoft.com/office/drawing/2014/main" id="{67A4F027-9F78-42FE-84EE-1B4473BC7C7B}"/>
                </a:ext>
              </a:extLst>
            </p:cNvPr>
            <p:cNvSpPr>
              <a:spLocks noChangeShapeType="1"/>
            </p:cNvSpPr>
            <p:nvPr/>
          </p:nvSpPr>
          <p:spPr bwMode="auto">
            <a:xfrm>
              <a:off x="2936"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4" name="Line 80">
              <a:extLst>
                <a:ext uri="{FF2B5EF4-FFF2-40B4-BE49-F238E27FC236}">
                  <a16:creationId xmlns:a16="http://schemas.microsoft.com/office/drawing/2014/main" id="{CCB57DEA-FD78-4789-A888-BA67474F361A}"/>
                </a:ext>
              </a:extLst>
            </p:cNvPr>
            <p:cNvSpPr>
              <a:spLocks noChangeShapeType="1"/>
            </p:cNvSpPr>
            <p:nvPr/>
          </p:nvSpPr>
          <p:spPr bwMode="auto">
            <a:xfrm>
              <a:off x="667" y="1620"/>
              <a:ext cx="1" cy="1942"/>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5" name="Line 81">
              <a:extLst>
                <a:ext uri="{FF2B5EF4-FFF2-40B4-BE49-F238E27FC236}">
                  <a16:creationId xmlns:a16="http://schemas.microsoft.com/office/drawing/2014/main" id="{883FA218-27A1-437A-8E0E-2B8D546A147D}"/>
                </a:ext>
              </a:extLst>
            </p:cNvPr>
            <p:cNvSpPr>
              <a:spLocks noChangeShapeType="1"/>
            </p:cNvSpPr>
            <p:nvPr/>
          </p:nvSpPr>
          <p:spPr bwMode="auto">
            <a:xfrm>
              <a:off x="650" y="3562"/>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6" name="Line 82">
              <a:extLst>
                <a:ext uri="{FF2B5EF4-FFF2-40B4-BE49-F238E27FC236}">
                  <a16:creationId xmlns:a16="http://schemas.microsoft.com/office/drawing/2014/main" id="{293C8CA1-F4B4-4C24-9D05-AB6360097A2E}"/>
                </a:ext>
              </a:extLst>
            </p:cNvPr>
            <p:cNvSpPr>
              <a:spLocks noChangeShapeType="1"/>
            </p:cNvSpPr>
            <p:nvPr/>
          </p:nvSpPr>
          <p:spPr bwMode="auto">
            <a:xfrm>
              <a:off x="650" y="3285"/>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7" name="Line 83">
              <a:extLst>
                <a:ext uri="{FF2B5EF4-FFF2-40B4-BE49-F238E27FC236}">
                  <a16:creationId xmlns:a16="http://schemas.microsoft.com/office/drawing/2014/main" id="{62376E28-0A30-4BB9-BB29-9462F50ADA9F}"/>
                </a:ext>
              </a:extLst>
            </p:cNvPr>
            <p:cNvSpPr>
              <a:spLocks noChangeShapeType="1"/>
            </p:cNvSpPr>
            <p:nvPr/>
          </p:nvSpPr>
          <p:spPr bwMode="auto">
            <a:xfrm>
              <a:off x="650" y="3007"/>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8" name="Line 84">
              <a:extLst>
                <a:ext uri="{FF2B5EF4-FFF2-40B4-BE49-F238E27FC236}">
                  <a16:creationId xmlns:a16="http://schemas.microsoft.com/office/drawing/2014/main" id="{268D0619-73E5-4C19-A69A-E947A647D990}"/>
                </a:ext>
              </a:extLst>
            </p:cNvPr>
            <p:cNvSpPr>
              <a:spLocks noChangeShapeType="1"/>
            </p:cNvSpPr>
            <p:nvPr/>
          </p:nvSpPr>
          <p:spPr bwMode="auto">
            <a:xfrm>
              <a:off x="650" y="2730"/>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29" name="Line 85">
              <a:extLst>
                <a:ext uri="{FF2B5EF4-FFF2-40B4-BE49-F238E27FC236}">
                  <a16:creationId xmlns:a16="http://schemas.microsoft.com/office/drawing/2014/main" id="{56137906-6C6D-4F35-9E7D-8CFE5A8E1F6B}"/>
                </a:ext>
              </a:extLst>
            </p:cNvPr>
            <p:cNvSpPr>
              <a:spLocks noChangeShapeType="1"/>
            </p:cNvSpPr>
            <p:nvPr/>
          </p:nvSpPr>
          <p:spPr bwMode="auto">
            <a:xfrm>
              <a:off x="650" y="2452"/>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0" name="Line 86">
              <a:extLst>
                <a:ext uri="{FF2B5EF4-FFF2-40B4-BE49-F238E27FC236}">
                  <a16:creationId xmlns:a16="http://schemas.microsoft.com/office/drawing/2014/main" id="{A8DA8F87-2DC0-4A96-A5E3-C682539DECAD}"/>
                </a:ext>
              </a:extLst>
            </p:cNvPr>
            <p:cNvSpPr>
              <a:spLocks noChangeShapeType="1"/>
            </p:cNvSpPr>
            <p:nvPr/>
          </p:nvSpPr>
          <p:spPr bwMode="auto">
            <a:xfrm>
              <a:off x="650" y="2175"/>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1" name="Line 87">
              <a:extLst>
                <a:ext uri="{FF2B5EF4-FFF2-40B4-BE49-F238E27FC236}">
                  <a16:creationId xmlns:a16="http://schemas.microsoft.com/office/drawing/2014/main" id="{0850C082-EB53-46D4-AFD2-09ECE8B995F1}"/>
                </a:ext>
              </a:extLst>
            </p:cNvPr>
            <p:cNvSpPr>
              <a:spLocks noChangeShapeType="1"/>
            </p:cNvSpPr>
            <p:nvPr/>
          </p:nvSpPr>
          <p:spPr bwMode="auto">
            <a:xfrm>
              <a:off x="650" y="1897"/>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2" name="Line 88">
              <a:extLst>
                <a:ext uri="{FF2B5EF4-FFF2-40B4-BE49-F238E27FC236}">
                  <a16:creationId xmlns:a16="http://schemas.microsoft.com/office/drawing/2014/main" id="{38E4BD59-1188-43DE-808D-F101F59FAF2D}"/>
                </a:ext>
              </a:extLst>
            </p:cNvPr>
            <p:cNvSpPr>
              <a:spLocks noChangeShapeType="1"/>
            </p:cNvSpPr>
            <p:nvPr/>
          </p:nvSpPr>
          <p:spPr bwMode="auto">
            <a:xfrm>
              <a:off x="650" y="1620"/>
              <a:ext cx="17"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3" name="Line 89">
              <a:extLst>
                <a:ext uri="{FF2B5EF4-FFF2-40B4-BE49-F238E27FC236}">
                  <a16:creationId xmlns:a16="http://schemas.microsoft.com/office/drawing/2014/main" id="{4814B8B9-D67C-40ED-B0EA-F93CDBC6E100}"/>
                </a:ext>
              </a:extLst>
            </p:cNvPr>
            <p:cNvSpPr>
              <a:spLocks noChangeShapeType="1"/>
            </p:cNvSpPr>
            <p:nvPr/>
          </p:nvSpPr>
          <p:spPr bwMode="auto">
            <a:xfrm>
              <a:off x="667" y="3562"/>
              <a:ext cx="2269" cy="1"/>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4" name="Line 90">
              <a:extLst>
                <a:ext uri="{FF2B5EF4-FFF2-40B4-BE49-F238E27FC236}">
                  <a16:creationId xmlns:a16="http://schemas.microsoft.com/office/drawing/2014/main" id="{035C6441-E839-4ED5-AD7F-19E5C34D47AD}"/>
                </a:ext>
              </a:extLst>
            </p:cNvPr>
            <p:cNvSpPr>
              <a:spLocks noChangeShapeType="1"/>
            </p:cNvSpPr>
            <p:nvPr/>
          </p:nvSpPr>
          <p:spPr bwMode="auto">
            <a:xfrm flipV="1">
              <a:off x="667"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5" name="Line 91">
              <a:extLst>
                <a:ext uri="{FF2B5EF4-FFF2-40B4-BE49-F238E27FC236}">
                  <a16:creationId xmlns:a16="http://schemas.microsoft.com/office/drawing/2014/main" id="{D0A81E9E-9804-4E88-B9B9-33F4A39BC171}"/>
                </a:ext>
              </a:extLst>
            </p:cNvPr>
            <p:cNvSpPr>
              <a:spLocks noChangeShapeType="1"/>
            </p:cNvSpPr>
            <p:nvPr/>
          </p:nvSpPr>
          <p:spPr bwMode="auto">
            <a:xfrm flipV="1">
              <a:off x="950"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6" name="Line 92">
              <a:extLst>
                <a:ext uri="{FF2B5EF4-FFF2-40B4-BE49-F238E27FC236}">
                  <a16:creationId xmlns:a16="http://schemas.microsoft.com/office/drawing/2014/main" id="{E7940E62-1865-454D-9833-507DFE242BCD}"/>
                </a:ext>
              </a:extLst>
            </p:cNvPr>
            <p:cNvSpPr>
              <a:spLocks noChangeShapeType="1"/>
            </p:cNvSpPr>
            <p:nvPr/>
          </p:nvSpPr>
          <p:spPr bwMode="auto">
            <a:xfrm flipV="1">
              <a:off x="1235"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7" name="Line 93">
              <a:extLst>
                <a:ext uri="{FF2B5EF4-FFF2-40B4-BE49-F238E27FC236}">
                  <a16:creationId xmlns:a16="http://schemas.microsoft.com/office/drawing/2014/main" id="{81406D7C-D826-401C-8C79-E0DEDA89225E}"/>
                </a:ext>
              </a:extLst>
            </p:cNvPr>
            <p:cNvSpPr>
              <a:spLocks noChangeShapeType="1"/>
            </p:cNvSpPr>
            <p:nvPr/>
          </p:nvSpPr>
          <p:spPr bwMode="auto">
            <a:xfrm flipV="1">
              <a:off x="1518"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8" name="Line 94">
              <a:extLst>
                <a:ext uri="{FF2B5EF4-FFF2-40B4-BE49-F238E27FC236}">
                  <a16:creationId xmlns:a16="http://schemas.microsoft.com/office/drawing/2014/main" id="{D05A3CA5-42D4-4420-BFAC-033E2F5F77B3}"/>
                </a:ext>
              </a:extLst>
            </p:cNvPr>
            <p:cNvSpPr>
              <a:spLocks noChangeShapeType="1"/>
            </p:cNvSpPr>
            <p:nvPr/>
          </p:nvSpPr>
          <p:spPr bwMode="auto">
            <a:xfrm flipV="1">
              <a:off x="1802"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39" name="Line 95">
              <a:extLst>
                <a:ext uri="{FF2B5EF4-FFF2-40B4-BE49-F238E27FC236}">
                  <a16:creationId xmlns:a16="http://schemas.microsoft.com/office/drawing/2014/main" id="{962313DB-C159-4C10-A445-B9B77EF37D47}"/>
                </a:ext>
              </a:extLst>
            </p:cNvPr>
            <p:cNvSpPr>
              <a:spLocks noChangeShapeType="1"/>
            </p:cNvSpPr>
            <p:nvPr/>
          </p:nvSpPr>
          <p:spPr bwMode="auto">
            <a:xfrm flipV="1">
              <a:off x="2085"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0" name="Line 96">
              <a:extLst>
                <a:ext uri="{FF2B5EF4-FFF2-40B4-BE49-F238E27FC236}">
                  <a16:creationId xmlns:a16="http://schemas.microsoft.com/office/drawing/2014/main" id="{C035DDB1-6BEC-4D34-9310-88B6E6B19DDA}"/>
                </a:ext>
              </a:extLst>
            </p:cNvPr>
            <p:cNvSpPr>
              <a:spLocks noChangeShapeType="1"/>
            </p:cNvSpPr>
            <p:nvPr/>
          </p:nvSpPr>
          <p:spPr bwMode="auto">
            <a:xfrm flipV="1">
              <a:off x="2370"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1" name="Line 97">
              <a:extLst>
                <a:ext uri="{FF2B5EF4-FFF2-40B4-BE49-F238E27FC236}">
                  <a16:creationId xmlns:a16="http://schemas.microsoft.com/office/drawing/2014/main" id="{ACF9BBC2-B209-478F-A1B3-B9ABE6A57B66}"/>
                </a:ext>
              </a:extLst>
            </p:cNvPr>
            <p:cNvSpPr>
              <a:spLocks noChangeShapeType="1"/>
            </p:cNvSpPr>
            <p:nvPr/>
          </p:nvSpPr>
          <p:spPr bwMode="auto">
            <a:xfrm flipV="1">
              <a:off x="2653"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2" name="Line 98">
              <a:extLst>
                <a:ext uri="{FF2B5EF4-FFF2-40B4-BE49-F238E27FC236}">
                  <a16:creationId xmlns:a16="http://schemas.microsoft.com/office/drawing/2014/main" id="{EC6473AB-CA5A-43DD-A473-ACEEB17AEFD0}"/>
                </a:ext>
              </a:extLst>
            </p:cNvPr>
            <p:cNvSpPr>
              <a:spLocks noChangeShapeType="1"/>
            </p:cNvSpPr>
            <p:nvPr/>
          </p:nvSpPr>
          <p:spPr bwMode="auto">
            <a:xfrm flipV="1">
              <a:off x="2936" y="3562"/>
              <a:ext cx="1" cy="25"/>
            </a:xfrm>
            <a:prstGeom prst="line">
              <a:avLst/>
            </a:prstGeom>
            <a:noFill/>
            <a:ln w="1588">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3" name="Line 99">
              <a:extLst>
                <a:ext uri="{FF2B5EF4-FFF2-40B4-BE49-F238E27FC236}">
                  <a16:creationId xmlns:a16="http://schemas.microsoft.com/office/drawing/2014/main" id="{1C654387-B821-4EA9-9979-84DC03A5B9B6}"/>
                </a:ext>
              </a:extLst>
            </p:cNvPr>
            <p:cNvSpPr>
              <a:spLocks noChangeShapeType="1"/>
            </p:cNvSpPr>
            <p:nvPr/>
          </p:nvSpPr>
          <p:spPr bwMode="auto">
            <a:xfrm flipV="1">
              <a:off x="2302" y="1954"/>
              <a:ext cx="199" cy="402"/>
            </a:xfrm>
            <a:prstGeom prst="line">
              <a:avLst/>
            </a:prstGeom>
            <a:noFill/>
            <a:ln w="158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4" name="Line 100">
              <a:extLst>
                <a:ext uri="{FF2B5EF4-FFF2-40B4-BE49-F238E27FC236}">
                  <a16:creationId xmlns:a16="http://schemas.microsoft.com/office/drawing/2014/main" id="{74AAE200-F444-4994-850C-3041BADBE5F6}"/>
                </a:ext>
              </a:extLst>
            </p:cNvPr>
            <p:cNvSpPr>
              <a:spLocks noChangeShapeType="1"/>
            </p:cNvSpPr>
            <p:nvPr/>
          </p:nvSpPr>
          <p:spPr bwMode="auto">
            <a:xfrm>
              <a:off x="2501" y="1954"/>
              <a:ext cx="86" cy="160"/>
            </a:xfrm>
            <a:prstGeom prst="line">
              <a:avLst/>
            </a:prstGeom>
            <a:noFill/>
            <a:ln w="158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5" name="Line 101">
              <a:extLst>
                <a:ext uri="{FF2B5EF4-FFF2-40B4-BE49-F238E27FC236}">
                  <a16:creationId xmlns:a16="http://schemas.microsoft.com/office/drawing/2014/main" id="{AF099D4C-AA01-4E3D-8693-695C148AF23D}"/>
                </a:ext>
              </a:extLst>
            </p:cNvPr>
            <p:cNvSpPr>
              <a:spLocks noChangeShapeType="1"/>
            </p:cNvSpPr>
            <p:nvPr/>
          </p:nvSpPr>
          <p:spPr bwMode="auto">
            <a:xfrm flipH="1" flipV="1">
              <a:off x="2469" y="2089"/>
              <a:ext cx="118" cy="25"/>
            </a:xfrm>
            <a:prstGeom prst="line">
              <a:avLst/>
            </a:prstGeom>
            <a:noFill/>
            <a:ln w="158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6" name="Line 102">
              <a:extLst>
                <a:ext uri="{FF2B5EF4-FFF2-40B4-BE49-F238E27FC236}">
                  <a16:creationId xmlns:a16="http://schemas.microsoft.com/office/drawing/2014/main" id="{9189883D-6393-4D76-8054-1E74E067751D}"/>
                </a:ext>
              </a:extLst>
            </p:cNvPr>
            <p:cNvSpPr>
              <a:spLocks noChangeShapeType="1"/>
            </p:cNvSpPr>
            <p:nvPr/>
          </p:nvSpPr>
          <p:spPr bwMode="auto">
            <a:xfrm flipH="1" flipV="1">
              <a:off x="2210" y="1945"/>
              <a:ext cx="259" cy="144"/>
            </a:xfrm>
            <a:prstGeom prst="line">
              <a:avLst/>
            </a:prstGeom>
            <a:noFill/>
            <a:ln w="158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CH"/>
            </a:p>
          </p:txBody>
        </p:sp>
        <p:sp>
          <p:nvSpPr>
            <p:cNvPr id="35947" name="Rectangle 103">
              <a:extLst>
                <a:ext uri="{FF2B5EF4-FFF2-40B4-BE49-F238E27FC236}">
                  <a16:creationId xmlns:a16="http://schemas.microsoft.com/office/drawing/2014/main" id="{7270F430-9D50-43E8-A89C-BA5B502F3E8D}"/>
                </a:ext>
              </a:extLst>
            </p:cNvPr>
            <p:cNvSpPr>
              <a:spLocks noChangeArrowheads="1"/>
            </p:cNvSpPr>
            <p:nvPr/>
          </p:nvSpPr>
          <p:spPr bwMode="auto">
            <a:xfrm>
              <a:off x="2288" y="2337"/>
              <a:ext cx="28" cy="39"/>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48" name="Rectangle 104">
              <a:extLst>
                <a:ext uri="{FF2B5EF4-FFF2-40B4-BE49-F238E27FC236}">
                  <a16:creationId xmlns:a16="http://schemas.microsoft.com/office/drawing/2014/main" id="{5D4D2681-2166-4161-8247-720B10A7A8BB}"/>
                </a:ext>
              </a:extLst>
            </p:cNvPr>
            <p:cNvSpPr>
              <a:spLocks noChangeArrowheads="1"/>
            </p:cNvSpPr>
            <p:nvPr/>
          </p:nvSpPr>
          <p:spPr bwMode="auto">
            <a:xfrm>
              <a:off x="2489" y="1935"/>
              <a:ext cx="27" cy="40"/>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49" name="Rectangle 105">
              <a:extLst>
                <a:ext uri="{FF2B5EF4-FFF2-40B4-BE49-F238E27FC236}">
                  <a16:creationId xmlns:a16="http://schemas.microsoft.com/office/drawing/2014/main" id="{6529824D-E12F-4C18-B336-6EA1441E6C6F}"/>
                </a:ext>
              </a:extLst>
            </p:cNvPr>
            <p:cNvSpPr>
              <a:spLocks noChangeArrowheads="1"/>
            </p:cNvSpPr>
            <p:nvPr/>
          </p:nvSpPr>
          <p:spPr bwMode="auto">
            <a:xfrm>
              <a:off x="2573" y="2095"/>
              <a:ext cx="27" cy="39"/>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50" name="Rectangle 106">
              <a:extLst>
                <a:ext uri="{FF2B5EF4-FFF2-40B4-BE49-F238E27FC236}">
                  <a16:creationId xmlns:a16="http://schemas.microsoft.com/office/drawing/2014/main" id="{EF68B158-C730-44D6-8DC3-C3AF2D9D5446}"/>
                </a:ext>
              </a:extLst>
            </p:cNvPr>
            <p:cNvSpPr>
              <a:spLocks noChangeArrowheads="1"/>
            </p:cNvSpPr>
            <p:nvPr/>
          </p:nvSpPr>
          <p:spPr bwMode="auto">
            <a:xfrm>
              <a:off x="2456" y="2070"/>
              <a:ext cx="27" cy="39"/>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51" name="Rectangle 107">
              <a:extLst>
                <a:ext uri="{FF2B5EF4-FFF2-40B4-BE49-F238E27FC236}">
                  <a16:creationId xmlns:a16="http://schemas.microsoft.com/office/drawing/2014/main" id="{6997372D-C41B-4D1D-909B-3A6FB2B1BD09}"/>
                </a:ext>
              </a:extLst>
            </p:cNvPr>
            <p:cNvSpPr>
              <a:spLocks noChangeArrowheads="1"/>
            </p:cNvSpPr>
            <p:nvPr/>
          </p:nvSpPr>
          <p:spPr bwMode="auto">
            <a:xfrm>
              <a:off x="2197" y="1926"/>
              <a:ext cx="27" cy="39"/>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52" name="Rectangle 108">
              <a:extLst>
                <a:ext uri="{FF2B5EF4-FFF2-40B4-BE49-F238E27FC236}">
                  <a16:creationId xmlns:a16="http://schemas.microsoft.com/office/drawing/2014/main" id="{61B6DBE4-D0DF-4126-8D3F-5C5C7961765D}"/>
                </a:ext>
              </a:extLst>
            </p:cNvPr>
            <p:cNvSpPr>
              <a:spLocks noChangeArrowheads="1"/>
            </p:cNvSpPr>
            <p:nvPr/>
          </p:nvSpPr>
          <p:spPr bwMode="auto">
            <a:xfrm>
              <a:off x="1159" y="1294"/>
              <a:ext cx="929"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t>Pointer of vector for five years</a:t>
              </a:r>
              <a:endParaRPr lang="en-US" altLang="en-US" sz="800"/>
            </a:p>
          </p:txBody>
        </p:sp>
        <p:sp>
          <p:nvSpPr>
            <p:cNvPr id="35953" name="Rectangle 109">
              <a:extLst>
                <a:ext uri="{FF2B5EF4-FFF2-40B4-BE49-F238E27FC236}">
                  <a16:creationId xmlns:a16="http://schemas.microsoft.com/office/drawing/2014/main" id="{A753F7E8-E205-4B61-BCF3-C07891D94931}"/>
                </a:ext>
              </a:extLst>
            </p:cNvPr>
            <p:cNvSpPr>
              <a:spLocks noChangeArrowheads="1"/>
            </p:cNvSpPr>
            <p:nvPr/>
          </p:nvSpPr>
          <p:spPr bwMode="auto">
            <a:xfrm>
              <a:off x="653" y="3633"/>
              <a:ext cx="3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0</a:t>
              </a:r>
            </a:p>
          </p:txBody>
        </p:sp>
        <p:sp>
          <p:nvSpPr>
            <p:cNvPr id="35954" name="Rectangle 110">
              <a:extLst>
                <a:ext uri="{FF2B5EF4-FFF2-40B4-BE49-F238E27FC236}">
                  <a16:creationId xmlns:a16="http://schemas.microsoft.com/office/drawing/2014/main" id="{24BC3B7A-E9B2-43CA-99EA-D4C26B39F2C7}"/>
                </a:ext>
              </a:extLst>
            </p:cNvPr>
            <p:cNvSpPr>
              <a:spLocks noChangeArrowheads="1"/>
            </p:cNvSpPr>
            <p:nvPr/>
          </p:nvSpPr>
          <p:spPr bwMode="auto">
            <a:xfrm>
              <a:off x="871" y="3633"/>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200</a:t>
              </a:r>
            </a:p>
          </p:txBody>
        </p:sp>
        <p:sp>
          <p:nvSpPr>
            <p:cNvPr id="35955" name="Rectangle 111">
              <a:extLst>
                <a:ext uri="{FF2B5EF4-FFF2-40B4-BE49-F238E27FC236}">
                  <a16:creationId xmlns:a16="http://schemas.microsoft.com/office/drawing/2014/main" id="{C0324A7D-F95E-464E-AFCD-36705F6DB564}"/>
                </a:ext>
              </a:extLst>
            </p:cNvPr>
            <p:cNvSpPr>
              <a:spLocks noChangeArrowheads="1"/>
            </p:cNvSpPr>
            <p:nvPr/>
          </p:nvSpPr>
          <p:spPr bwMode="auto">
            <a:xfrm>
              <a:off x="1150" y="3633"/>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400</a:t>
              </a:r>
            </a:p>
          </p:txBody>
        </p:sp>
        <p:sp>
          <p:nvSpPr>
            <p:cNvPr id="35956" name="Rectangle 112">
              <a:extLst>
                <a:ext uri="{FF2B5EF4-FFF2-40B4-BE49-F238E27FC236}">
                  <a16:creationId xmlns:a16="http://schemas.microsoft.com/office/drawing/2014/main" id="{AF2B7CE3-3B9B-456F-AFA0-D1E6897022B4}"/>
                </a:ext>
              </a:extLst>
            </p:cNvPr>
            <p:cNvSpPr>
              <a:spLocks noChangeArrowheads="1"/>
            </p:cNvSpPr>
            <p:nvPr/>
          </p:nvSpPr>
          <p:spPr bwMode="auto">
            <a:xfrm>
              <a:off x="1438" y="3633"/>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600</a:t>
              </a:r>
            </a:p>
          </p:txBody>
        </p:sp>
        <p:sp>
          <p:nvSpPr>
            <p:cNvPr id="35957" name="Rectangle 113">
              <a:extLst>
                <a:ext uri="{FF2B5EF4-FFF2-40B4-BE49-F238E27FC236}">
                  <a16:creationId xmlns:a16="http://schemas.microsoft.com/office/drawing/2014/main" id="{E5B0C75E-CE95-478D-8B0C-DA36EAABB44D}"/>
                </a:ext>
              </a:extLst>
            </p:cNvPr>
            <p:cNvSpPr>
              <a:spLocks noChangeArrowheads="1"/>
            </p:cNvSpPr>
            <p:nvPr/>
          </p:nvSpPr>
          <p:spPr bwMode="auto">
            <a:xfrm>
              <a:off x="1708" y="3633"/>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800</a:t>
              </a:r>
            </a:p>
          </p:txBody>
        </p:sp>
        <p:sp>
          <p:nvSpPr>
            <p:cNvPr id="35958" name="Rectangle 114">
              <a:extLst>
                <a:ext uri="{FF2B5EF4-FFF2-40B4-BE49-F238E27FC236}">
                  <a16:creationId xmlns:a16="http://schemas.microsoft.com/office/drawing/2014/main" id="{81FAA1DA-0A57-47CF-B468-650898590F5B}"/>
                </a:ext>
              </a:extLst>
            </p:cNvPr>
            <p:cNvSpPr>
              <a:spLocks noChangeArrowheads="1"/>
            </p:cNvSpPr>
            <p:nvPr/>
          </p:nvSpPr>
          <p:spPr bwMode="auto">
            <a:xfrm>
              <a:off x="1987" y="3633"/>
              <a:ext cx="179"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1'00</a:t>
              </a:r>
              <a:r>
                <a:rPr lang="de-CH" altLang="en-US" sz="800"/>
                <a:t>0</a:t>
              </a:r>
              <a:endParaRPr lang="en-US" altLang="en-US" sz="800"/>
            </a:p>
          </p:txBody>
        </p:sp>
        <p:sp>
          <p:nvSpPr>
            <p:cNvPr id="35959" name="Rectangle 115">
              <a:extLst>
                <a:ext uri="{FF2B5EF4-FFF2-40B4-BE49-F238E27FC236}">
                  <a16:creationId xmlns:a16="http://schemas.microsoft.com/office/drawing/2014/main" id="{4C4DA471-30B0-4520-9FA4-0FBC62AA7E61}"/>
                </a:ext>
              </a:extLst>
            </p:cNvPr>
            <p:cNvSpPr>
              <a:spLocks noChangeArrowheads="1"/>
            </p:cNvSpPr>
            <p:nvPr/>
          </p:nvSpPr>
          <p:spPr bwMode="auto">
            <a:xfrm>
              <a:off x="2257" y="3633"/>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1'2</a:t>
              </a:r>
              <a:r>
                <a:rPr lang="de-CH" altLang="en-US" sz="800"/>
                <a:t>0</a:t>
              </a:r>
              <a:r>
                <a:rPr lang="en-US" altLang="en-US" sz="800"/>
                <a:t>0</a:t>
              </a:r>
            </a:p>
          </p:txBody>
        </p:sp>
        <p:sp>
          <p:nvSpPr>
            <p:cNvPr id="35960" name="Rectangle 116">
              <a:extLst>
                <a:ext uri="{FF2B5EF4-FFF2-40B4-BE49-F238E27FC236}">
                  <a16:creationId xmlns:a16="http://schemas.microsoft.com/office/drawing/2014/main" id="{273BA7B7-517F-4E83-BF07-087B0FC6F780}"/>
                </a:ext>
              </a:extLst>
            </p:cNvPr>
            <p:cNvSpPr>
              <a:spLocks noChangeArrowheads="1"/>
            </p:cNvSpPr>
            <p:nvPr/>
          </p:nvSpPr>
          <p:spPr bwMode="auto">
            <a:xfrm>
              <a:off x="2545" y="3633"/>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1'4</a:t>
              </a:r>
              <a:r>
                <a:rPr lang="de-CH" altLang="en-US" sz="800"/>
                <a:t>0</a:t>
              </a:r>
              <a:r>
                <a:rPr lang="en-US" altLang="en-US" sz="800"/>
                <a:t>0</a:t>
              </a:r>
            </a:p>
          </p:txBody>
        </p:sp>
        <p:sp>
          <p:nvSpPr>
            <p:cNvPr id="35961" name="Rectangle 117">
              <a:extLst>
                <a:ext uri="{FF2B5EF4-FFF2-40B4-BE49-F238E27FC236}">
                  <a16:creationId xmlns:a16="http://schemas.microsoft.com/office/drawing/2014/main" id="{C70368DF-05FA-4835-B703-085836DCBDD0}"/>
                </a:ext>
              </a:extLst>
            </p:cNvPr>
            <p:cNvSpPr>
              <a:spLocks noChangeArrowheads="1"/>
            </p:cNvSpPr>
            <p:nvPr/>
          </p:nvSpPr>
          <p:spPr bwMode="auto">
            <a:xfrm>
              <a:off x="2814" y="3633"/>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1'600</a:t>
              </a:r>
            </a:p>
          </p:txBody>
        </p:sp>
        <p:sp>
          <p:nvSpPr>
            <p:cNvPr id="35962" name="Rectangle 118">
              <a:extLst>
                <a:ext uri="{FF2B5EF4-FFF2-40B4-BE49-F238E27FC236}">
                  <a16:creationId xmlns:a16="http://schemas.microsoft.com/office/drawing/2014/main" id="{54D2BB60-4BC6-4D11-80E3-3908C9F95960}"/>
                </a:ext>
              </a:extLst>
            </p:cNvPr>
            <p:cNvSpPr>
              <a:spLocks noChangeArrowheads="1"/>
            </p:cNvSpPr>
            <p:nvPr/>
          </p:nvSpPr>
          <p:spPr bwMode="auto">
            <a:xfrm>
              <a:off x="1307" y="3769"/>
              <a:ext cx="710"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t>material axis [Mio CHF]</a:t>
              </a:r>
              <a:endParaRPr lang="en-US" altLang="en-US" sz="800"/>
            </a:p>
          </p:txBody>
        </p:sp>
        <p:sp>
          <p:nvSpPr>
            <p:cNvPr id="35963" name="Rectangle 119">
              <a:extLst>
                <a:ext uri="{FF2B5EF4-FFF2-40B4-BE49-F238E27FC236}">
                  <a16:creationId xmlns:a16="http://schemas.microsoft.com/office/drawing/2014/main" id="{0DB65B71-1745-4D8C-844B-41A08D785BCF}"/>
                </a:ext>
              </a:extLst>
            </p:cNvPr>
            <p:cNvSpPr>
              <a:spLocks noChangeArrowheads="1"/>
            </p:cNvSpPr>
            <p:nvPr/>
          </p:nvSpPr>
          <p:spPr bwMode="auto">
            <a:xfrm>
              <a:off x="556" y="3516"/>
              <a:ext cx="3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0</a:t>
              </a:r>
            </a:p>
          </p:txBody>
        </p:sp>
        <p:sp>
          <p:nvSpPr>
            <p:cNvPr id="35964" name="Rectangle 120">
              <a:extLst>
                <a:ext uri="{FF2B5EF4-FFF2-40B4-BE49-F238E27FC236}">
                  <a16:creationId xmlns:a16="http://schemas.microsoft.com/office/drawing/2014/main" id="{2B99BA71-5892-4FCF-A5D9-0D9D812DC56C}"/>
                </a:ext>
              </a:extLst>
            </p:cNvPr>
            <p:cNvSpPr>
              <a:spLocks noChangeArrowheads="1"/>
            </p:cNvSpPr>
            <p:nvPr/>
          </p:nvSpPr>
          <p:spPr bwMode="auto">
            <a:xfrm>
              <a:off x="463" y="3239"/>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200</a:t>
              </a:r>
            </a:p>
          </p:txBody>
        </p:sp>
        <p:sp>
          <p:nvSpPr>
            <p:cNvPr id="35965" name="Rectangle 121">
              <a:extLst>
                <a:ext uri="{FF2B5EF4-FFF2-40B4-BE49-F238E27FC236}">
                  <a16:creationId xmlns:a16="http://schemas.microsoft.com/office/drawing/2014/main" id="{4B059FAE-646E-4037-BBFE-9D13A14E8F04}"/>
                </a:ext>
              </a:extLst>
            </p:cNvPr>
            <p:cNvSpPr>
              <a:spLocks noChangeArrowheads="1"/>
            </p:cNvSpPr>
            <p:nvPr/>
          </p:nvSpPr>
          <p:spPr bwMode="auto">
            <a:xfrm>
              <a:off x="463" y="2961"/>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400</a:t>
              </a:r>
            </a:p>
          </p:txBody>
        </p:sp>
        <p:sp>
          <p:nvSpPr>
            <p:cNvPr id="35966" name="Rectangle 122">
              <a:extLst>
                <a:ext uri="{FF2B5EF4-FFF2-40B4-BE49-F238E27FC236}">
                  <a16:creationId xmlns:a16="http://schemas.microsoft.com/office/drawing/2014/main" id="{36A5B88A-B2D4-4558-AD8C-C6D51BD874F2}"/>
                </a:ext>
              </a:extLst>
            </p:cNvPr>
            <p:cNvSpPr>
              <a:spLocks noChangeArrowheads="1"/>
            </p:cNvSpPr>
            <p:nvPr/>
          </p:nvSpPr>
          <p:spPr bwMode="auto">
            <a:xfrm>
              <a:off x="463" y="2684"/>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600</a:t>
              </a:r>
            </a:p>
          </p:txBody>
        </p:sp>
        <p:sp>
          <p:nvSpPr>
            <p:cNvPr id="35967" name="Rectangle 123">
              <a:extLst>
                <a:ext uri="{FF2B5EF4-FFF2-40B4-BE49-F238E27FC236}">
                  <a16:creationId xmlns:a16="http://schemas.microsoft.com/office/drawing/2014/main" id="{4F7A4D67-0422-4B8A-BE29-B99C15E0BD0D}"/>
                </a:ext>
              </a:extLst>
            </p:cNvPr>
            <p:cNvSpPr>
              <a:spLocks noChangeArrowheads="1"/>
            </p:cNvSpPr>
            <p:nvPr/>
          </p:nvSpPr>
          <p:spPr bwMode="auto">
            <a:xfrm>
              <a:off x="463" y="2405"/>
              <a:ext cx="108"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800</a:t>
              </a:r>
            </a:p>
          </p:txBody>
        </p:sp>
        <p:sp>
          <p:nvSpPr>
            <p:cNvPr id="35968" name="Rectangle 124">
              <a:extLst>
                <a:ext uri="{FF2B5EF4-FFF2-40B4-BE49-F238E27FC236}">
                  <a16:creationId xmlns:a16="http://schemas.microsoft.com/office/drawing/2014/main" id="{5850AB7A-5470-47B7-9CDB-205556D17CB5}"/>
                </a:ext>
              </a:extLst>
            </p:cNvPr>
            <p:cNvSpPr>
              <a:spLocks noChangeArrowheads="1"/>
            </p:cNvSpPr>
            <p:nvPr/>
          </p:nvSpPr>
          <p:spPr bwMode="auto">
            <a:xfrm>
              <a:off x="400" y="2129"/>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1'000</a:t>
              </a:r>
            </a:p>
          </p:txBody>
        </p:sp>
        <p:sp>
          <p:nvSpPr>
            <p:cNvPr id="35969" name="Rectangle 125">
              <a:extLst>
                <a:ext uri="{FF2B5EF4-FFF2-40B4-BE49-F238E27FC236}">
                  <a16:creationId xmlns:a16="http://schemas.microsoft.com/office/drawing/2014/main" id="{B19CB3AF-4869-4D1E-A8F8-133FDBDEB60A}"/>
                </a:ext>
              </a:extLst>
            </p:cNvPr>
            <p:cNvSpPr>
              <a:spLocks noChangeArrowheads="1"/>
            </p:cNvSpPr>
            <p:nvPr/>
          </p:nvSpPr>
          <p:spPr bwMode="auto">
            <a:xfrm>
              <a:off x="400" y="1851"/>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1'200</a:t>
              </a:r>
            </a:p>
          </p:txBody>
        </p:sp>
        <p:sp>
          <p:nvSpPr>
            <p:cNvPr id="35970" name="Rectangle 126">
              <a:extLst>
                <a:ext uri="{FF2B5EF4-FFF2-40B4-BE49-F238E27FC236}">
                  <a16:creationId xmlns:a16="http://schemas.microsoft.com/office/drawing/2014/main" id="{F40DC8E5-FF80-4A98-A927-B23C7C1C5C99}"/>
                </a:ext>
              </a:extLst>
            </p:cNvPr>
            <p:cNvSpPr>
              <a:spLocks noChangeArrowheads="1"/>
            </p:cNvSpPr>
            <p:nvPr/>
          </p:nvSpPr>
          <p:spPr bwMode="auto">
            <a:xfrm>
              <a:off x="400" y="1574"/>
              <a:ext cx="156"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t>1'400</a:t>
              </a:r>
            </a:p>
          </p:txBody>
        </p:sp>
        <p:sp>
          <p:nvSpPr>
            <p:cNvPr id="35971" name="Rectangle 127">
              <a:extLst>
                <a:ext uri="{FF2B5EF4-FFF2-40B4-BE49-F238E27FC236}">
                  <a16:creationId xmlns:a16="http://schemas.microsoft.com/office/drawing/2014/main" id="{1DF2CAE6-2847-4802-BBA6-90BBB05A62E7}"/>
                </a:ext>
              </a:extLst>
            </p:cNvPr>
            <p:cNvSpPr>
              <a:spLocks noChangeArrowheads="1"/>
            </p:cNvSpPr>
            <p:nvPr/>
          </p:nvSpPr>
          <p:spPr bwMode="auto">
            <a:xfrm rot="-5400000">
              <a:off x="-101" y="2616"/>
              <a:ext cx="802"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t>intangible axis [ Mio iCHF]</a:t>
              </a:r>
              <a:endParaRPr lang="en-US" altLang="en-US" sz="800"/>
            </a:p>
          </p:txBody>
        </p:sp>
        <p:sp>
          <p:nvSpPr>
            <p:cNvPr id="35972" name="Rectangle 128">
              <a:extLst>
                <a:ext uri="{FF2B5EF4-FFF2-40B4-BE49-F238E27FC236}">
                  <a16:creationId xmlns:a16="http://schemas.microsoft.com/office/drawing/2014/main" id="{9EA374FE-136E-4D7F-8B84-D2FE3A8D6D1E}"/>
                </a:ext>
              </a:extLst>
            </p:cNvPr>
            <p:cNvSpPr>
              <a:spLocks noChangeArrowheads="1"/>
            </p:cNvSpPr>
            <p:nvPr/>
          </p:nvSpPr>
          <p:spPr bwMode="auto">
            <a:xfrm>
              <a:off x="2115" y="2411"/>
              <a:ext cx="225" cy="191"/>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73" name="Rectangle 129">
              <a:extLst>
                <a:ext uri="{FF2B5EF4-FFF2-40B4-BE49-F238E27FC236}">
                  <a16:creationId xmlns:a16="http://schemas.microsoft.com/office/drawing/2014/main" id="{F57FDFD3-6D0E-48E6-A843-EDBE0DBD4E07}"/>
                </a:ext>
              </a:extLst>
            </p:cNvPr>
            <p:cNvSpPr>
              <a:spLocks noChangeArrowheads="1"/>
            </p:cNvSpPr>
            <p:nvPr/>
          </p:nvSpPr>
          <p:spPr bwMode="auto">
            <a:xfrm>
              <a:off x="2122" y="2415"/>
              <a:ext cx="214"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800" b="1">
                  <a:solidFill>
                    <a:srgbClr val="FF3300"/>
                  </a:solidFill>
                  <a:latin typeface="Times New Roman" panose="02020603050405020304" pitchFamily="18" charset="0"/>
                </a:rPr>
                <a:t>96</a:t>
              </a:r>
              <a:endParaRPr lang="en-US" altLang="en-US" sz="1800">
                <a:solidFill>
                  <a:srgbClr val="FF3300"/>
                </a:solidFill>
              </a:endParaRPr>
            </a:p>
          </p:txBody>
        </p:sp>
        <p:sp>
          <p:nvSpPr>
            <p:cNvPr id="35974" name="Rectangle 130">
              <a:extLst>
                <a:ext uri="{FF2B5EF4-FFF2-40B4-BE49-F238E27FC236}">
                  <a16:creationId xmlns:a16="http://schemas.microsoft.com/office/drawing/2014/main" id="{B560E2A9-083B-4FE9-9F92-A22C358B9E1C}"/>
                </a:ext>
              </a:extLst>
            </p:cNvPr>
            <p:cNvSpPr>
              <a:spLocks noChangeArrowheads="1"/>
            </p:cNvSpPr>
            <p:nvPr/>
          </p:nvSpPr>
          <p:spPr bwMode="auto">
            <a:xfrm>
              <a:off x="2411" y="2156"/>
              <a:ext cx="114" cy="111"/>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75" name="Rectangle 131">
              <a:extLst>
                <a:ext uri="{FF2B5EF4-FFF2-40B4-BE49-F238E27FC236}">
                  <a16:creationId xmlns:a16="http://schemas.microsoft.com/office/drawing/2014/main" id="{3DD5311F-8A1B-48BA-986E-5A72DF7DEC90}"/>
                </a:ext>
              </a:extLst>
            </p:cNvPr>
            <p:cNvSpPr>
              <a:spLocks noChangeArrowheads="1"/>
            </p:cNvSpPr>
            <p:nvPr/>
          </p:nvSpPr>
          <p:spPr bwMode="auto">
            <a:xfrm>
              <a:off x="2435" y="2181"/>
              <a:ext cx="64"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solidFill>
                    <a:srgbClr val="FF3300"/>
                  </a:solidFill>
                  <a:latin typeface="Times New Roman" panose="02020603050405020304" pitchFamily="18" charset="0"/>
                </a:rPr>
                <a:t>93</a:t>
              </a:r>
              <a:endParaRPr lang="en-US" altLang="en-US" sz="800">
                <a:solidFill>
                  <a:srgbClr val="FF3300"/>
                </a:solidFill>
              </a:endParaRPr>
            </a:p>
          </p:txBody>
        </p:sp>
        <p:sp>
          <p:nvSpPr>
            <p:cNvPr id="35976" name="Rectangle 132">
              <a:extLst>
                <a:ext uri="{FF2B5EF4-FFF2-40B4-BE49-F238E27FC236}">
                  <a16:creationId xmlns:a16="http://schemas.microsoft.com/office/drawing/2014/main" id="{B37081EF-FE48-4257-99DD-4EB69EF219BC}"/>
                </a:ext>
              </a:extLst>
            </p:cNvPr>
            <p:cNvSpPr>
              <a:spLocks noChangeArrowheads="1"/>
            </p:cNvSpPr>
            <p:nvPr/>
          </p:nvSpPr>
          <p:spPr bwMode="auto">
            <a:xfrm>
              <a:off x="2591" y="2159"/>
              <a:ext cx="121" cy="115"/>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77" name="Rectangle 133">
              <a:extLst>
                <a:ext uri="{FF2B5EF4-FFF2-40B4-BE49-F238E27FC236}">
                  <a16:creationId xmlns:a16="http://schemas.microsoft.com/office/drawing/2014/main" id="{94FB95FF-E744-4B03-83F4-5EBB2EEB1E5D}"/>
                </a:ext>
              </a:extLst>
            </p:cNvPr>
            <p:cNvSpPr>
              <a:spLocks noChangeArrowheads="1"/>
            </p:cNvSpPr>
            <p:nvPr/>
          </p:nvSpPr>
          <p:spPr bwMode="auto">
            <a:xfrm>
              <a:off x="2618" y="2185"/>
              <a:ext cx="64"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solidFill>
                    <a:srgbClr val="FF3300"/>
                  </a:solidFill>
                  <a:latin typeface="Times New Roman" panose="02020603050405020304" pitchFamily="18" charset="0"/>
                </a:rPr>
                <a:t>94</a:t>
              </a:r>
              <a:endParaRPr lang="en-US" altLang="en-US" sz="800">
                <a:solidFill>
                  <a:srgbClr val="FF3300"/>
                </a:solidFill>
              </a:endParaRPr>
            </a:p>
          </p:txBody>
        </p:sp>
        <p:sp>
          <p:nvSpPr>
            <p:cNvPr id="35978" name="Rectangle 134">
              <a:extLst>
                <a:ext uri="{FF2B5EF4-FFF2-40B4-BE49-F238E27FC236}">
                  <a16:creationId xmlns:a16="http://schemas.microsoft.com/office/drawing/2014/main" id="{C09EB20B-A923-4E33-823B-97623519FA84}"/>
                </a:ext>
              </a:extLst>
            </p:cNvPr>
            <p:cNvSpPr>
              <a:spLocks noChangeArrowheads="1"/>
            </p:cNvSpPr>
            <p:nvPr/>
          </p:nvSpPr>
          <p:spPr bwMode="auto">
            <a:xfrm>
              <a:off x="2134" y="1790"/>
              <a:ext cx="121" cy="116"/>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79" name="Rectangle 135">
              <a:extLst>
                <a:ext uri="{FF2B5EF4-FFF2-40B4-BE49-F238E27FC236}">
                  <a16:creationId xmlns:a16="http://schemas.microsoft.com/office/drawing/2014/main" id="{74BFB9A7-3788-4399-961A-669EEEED4BC5}"/>
                </a:ext>
              </a:extLst>
            </p:cNvPr>
            <p:cNvSpPr>
              <a:spLocks noChangeArrowheads="1"/>
            </p:cNvSpPr>
            <p:nvPr/>
          </p:nvSpPr>
          <p:spPr bwMode="auto">
            <a:xfrm>
              <a:off x="2162" y="1815"/>
              <a:ext cx="64"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solidFill>
                    <a:srgbClr val="FF3300"/>
                  </a:solidFill>
                  <a:latin typeface="Times New Roman" panose="02020603050405020304" pitchFamily="18" charset="0"/>
                </a:rPr>
                <a:t>92</a:t>
              </a:r>
              <a:endParaRPr lang="en-US" altLang="en-US" sz="800">
                <a:solidFill>
                  <a:srgbClr val="FF3300"/>
                </a:solidFill>
              </a:endParaRPr>
            </a:p>
          </p:txBody>
        </p:sp>
        <p:sp>
          <p:nvSpPr>
            <p:cNvPr id="35980" name="Rectangle 136">
              <a:extLst>
                <a:ext uri="{FF2B5EF4-FFF2-40B4-BE49-F238E27FC236}">
                  <a16:creationId xmlns:a16="http://schemas.microsoft.com/office/drawing/2014/main" id="{AF4EF38B-C7BF-430D-B7CD-F2C112FAB390}"/>
                </a:ext>
              </a:extLst>
            </p:cNvPr>
            <p:cNvSpPr>
              <a:spLocks noChangeArrowheads="1"/>
            </p:cNvSpPr>
            <p:nvPr/>
          </p:nvSpPr>
          <p:spPr bwMode="auto">
            <a:xfrm>
              <a:off x="2476" y="1796"/>
              <a:ext cx="119" cy="118"/>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5981" name="Rectangle 137">
              <a:extLst>
                <a:ext uri="{FF2B5EF4-FFF2-40B4-BE49-F238E27FC236}">
                  <a16:creationId xmlns:a16="http://schemas.microsoft.com/office/drawing/2014/main" id="{45A84ED3-C36B-4630-8F1B-BFD705CCF25A}"/>
                </a:ext>
              </a:extLst>
            </p:cNvPr>
            <p:cNvSpPr>
              <a:spLocks noChangeArrowheads="1"/>
            </p:cNvSpPr>
            <p:nvPr/>
          </p:nvSpPr>
          <p:spPr bwMode="auto">
            <a:xfrm>
              <a:off x="2502" y="1822"/>
              <a:ext cx="64" cy="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b="1">
                  <a:solidFill>
                    <a:srgbClr val="FF3300"/>
                  </a:solidFill>
                  <a:latin typeface="Times New Roman" panose="02020603050405020304" pitchFamily="18" charset="0"/>
                </a:rPr>
                <a:t>95</a:t>
              </a:r>
              <a:endParaRPr lang="en-US" altLang="en-US" sz="800">
                <a:solidFill>
                  <a:srgbClr val="FF3300"/>
                </a:solidFill>
              </a:endParaRPr>
            </a:p>
          </p:txBody>
        </p:sp>
      </p:grpSp>
      <p:sp>
        <p:nvSpPr>
          <p:cNvPr id="234634" name="Text Box 138">
            <a:extLst>
              <a:ext uri="{FF2B5EF4-FFF2-40B4-BE49-F238E27FC236}">
                <a16:creationId xmlns:a16="http://schemas.microsoft.com/office/drawing/2014/main" id="{51CA87E2-5B06-4894-9640-4D2836222E90}"/>
              </a:ext>
            </a:extLst>
          </p:cNvPr>
          <p:cNvSpPr txBox="1">
            <a:spLocks noChangeArrowheads="1"/>
          </p:cNvSpPr>
          <p:nvPr/>
        </p:nvSpPr>
        <p:spPr bwMode="auto">
          <a:xfrm>
            <a:off x="4972050" y="1876425"/>
            <a:ext cx="4090988"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cs typeface="Times New Roman" panose="02020603050405020304" pitchFamily="18" charset="0"/>
              </a:rPr>
              <a:t>Question:</a:t>
            </a:r>
          </a:p>
          <a:p>
            <a:r>
              <a:rPr lang="en-US" altLang="en-US">
                <a:cs typeface="Times New Roman" panose="02020603050405020304" pitchFamily="18" charset="0"/>
              </a:rPr>
              <a:t>"What happened in the year 1996?“</a:t>
            </a:r>
          </a:p>
          <a:p>
            <a:endParaRPr lang="en-US" altLang="en-US">
              <a:cs typeface="Times New Roman" panose="02020603050405020304" pitchFamily="18" charset="0"/>
            </a:endParaRPr>
          </a:p>
          <a:p>
            <a:r>
              <a:rPr lang="en-US" altLang="en-US">
                <a:cs typeface="Times New Roman" panose="02020603050405020304" pitchFamily="18" charset="0"/>
              </a:rPr>
              <a:t>Answer:</a:t>
            </a:r>
          </a:p>
          <a:p>
            <a:r>
              <a:rPr lang="en-US" altLang="en-US">
                <a:cs typeface="Times New Roman" panose="02020603050405020304" pitchFamily="18" charset="0"/>
              </a:rPr>
              <a:t>Part of the enterprise was sold.</a:t>
            </a:r>
          </a:p>
          <a:p>
            <a:endParaRPr lang="en-US" altLang="en-US">
              <a:cs typeface="Times New Roman" panose="02020603050405020304" pitchFamily="18" charset="0"/>
            </a:endParaRPr>
          </a:p>
          <a:p>
            <a:r>
              <a:rPr lang="en-US" altLang="en-US">
                <a:cs typeface="Times New Roman" panose="02020603050405020304" pitchFamily="18" charset="0"/>
              </a:rPr>
              <a:t>2</a:t>
            </a:r>
            <a:r>
              <a:rPr lang="en-US" altLang="en-US" baseline="30000">
                <a:cs typeface="Times New Roman" panose="02020603050405020304" pitchFamily="18" charset="0"/>
              </a:rPr>
              <a:t>nd</a:t>
            </a:r>
            <a:r>
              <a:rPr lang="en-US" altLang="en-US">
                <a:cs typeface="Times New Roman" panose="02020603050405020304" pitchFamily="18" charset="0"/>
              </a:rPr>
              <a:t> Question:</a:t>
            </a:r>
          </a:p>
          <a:p>
            <a:r>
              <a:rPr lang="en-US" altLang="en-US">
                <a:cs typeface="Times New Roman" panose="02020603050405020304" pitchFamily="18" charset="0"/>
              </a:rPr>
              <a:t>Is this loss of intangible values compen-sated by the price received for the sold </a:t>
            </a:r>
            <a:br>
              <a:rPr lang="en-US" altLang="en-US">
                <a:cs typeface="Times New Roman" panose="02020603050405020304" pitchFamily="18" charset="0"/>
              </a:rPr>
            </a:br>
            <a:r>
              <a:rPr lang="en-US" altLang="en-US">
                <a:cs typeface="Times New Roman" panose="02020603050405020304" pitchFamily="18" charset="0"/>
              </a:rPr>
              <a:t>part of enterprise.</a:t>
            </a:r>
            <a:endParaRPr lang="en-US" altLang="en-US"/>
          </a:p>
          <a:p>
            <a:endParaRPr lang="en-US" altLang="en-US"/>
          </a:p>
          <a:p>
            <a:r>
              <a:rPr lang="en-US" altLang="en-US"/>
              <a:t>Answer: ?</a:t>
            </a:r>
          </a:p>
          <a:p>
            <a:endParaRPr lang="en-US" altLang="en-US"/>
          </a:p>
          <a:p>
            <a:r>
              <a:rPr lang="en-US" altLang="en-US">
                <a:sym typeface="Wingdings" panose="05000000000000000000" pitchFamily="2" charset="2"/>
              </a:rPr>
              <a:t> Ask the Auditor – if he’s still available….</a:t>
            </a:r>
            <a:endParaRPr lang="en-US" altLang="en-US"/>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4499"/>
                                        </p:tgtEl>
                                        <p:attrNameLst>
                                          <p:attrName>style.visibility</p:attrName>
                                        </p:attrNameLst>
                                      </p:cBhvr>
                                      <p:to>
                                        <p:strVal val="visible"/>
                                      </p:to>
                                    </p:set>
                                    <p:animEffect transition="in" filter="box(out)">
                                      <p:cBhvr>
                                        <p:cTn id="7" dur="500"/>
                                        <p:tgtEl>
                                          <p:spTgt spid="2344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4634"/>
                                        </p:tgtEl>
                                        <p:attrNameLst>
                                          <p:attrName>style.visibility</p:attrName>
                                        </p:attrNameLst>
                                      </p:cBhvr>
                                      <p:to>
                                        <p:strVal val="visible"/>
                                      </p:to>
                                    </p:set>
                                    <p:animEffect transition="in" filter="box(out)">
                                      <p:cBhvr>
                                        <p:cTn id="12" dur="500"/>
                                        <p:tgtEl>
                                          <p:spTgt spid="234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634"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nummernplatzhalter 1">
            <a:extLst>
              <a:ext uri="{FF2B5EF4-FFF2-40B4-BE49-F238E27FC236}">
                <a16:creationId xmlns:a16="http://schemas.microsoft.com/office/drawing/2014/main" id="{5102686B-5226-4C46-84B1-03E500BA1608}"/>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941D14BB-F470-4441-8463-C0321F44FDFF}" type="slidenum">
              <a:rPr lang="de-CH" altLang="en-US" sz="1000"/>
              <a:pPr/>
              <a:t>34</a:t>
            </a:fld>
            <a:endParaRPr lang="de-CH" altLang="en-US" sz="1000"/>
          </a:p>
        </p:txBody>
      </p:sp>
      <p:sp>
        <p:nvSpPr>
          <p:cNvPr id="36867" name="Datumsplatzhalter 2">
            <a:extLst>
              <a:ext uri="{FF2B5EF4-FFF2-40B4-BE49-F238E27FC236}">
                <a16:creationId xmlns:a16="http://schemas.microsoft.com/office/drawing/2014/main" id="{BDAC3990-46A6-4110-9939-364853D82AA9}"/>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6868" name="Fußzeilenplatzhalter 3">
            <a:extLst>
              <a:ext uri="{FF2B5EF4-FFF2-40B4-BE49-F238E27FC236}">
                <a16:creationId xmlns:a16="http://schemas.microsoft.com/office/drawing/2014/main" id="{EDDF8635-ADFC-46C3-81E7-A0966CA4C525}"/>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36869" name="Rectangle 2">
            <a:extLst>
              <a:ext uri="{FF2B5EF4-FFF2-40B4-BE49-F238E27FC236}">
                <a16:creationId xmlns:a16="http://schemas.microsoft.com/office/drawing/2014/main" id="{58D96AF6-39F6-4761-A794-986E84DD4859}"/>
              </a:ext>
            </a:extLst>
          </p:cNvPr>
          <p:cNvSpPr>
            <a:spLocks noChangeAspect="1" noChangeArrowheads="1"/>
          </p:cNvSpPr>
          <p:nvPr/>
        </p:nvSpPr>
        <p:spPr bwMode="auto">
          <a:xfrm>
            <a:off x="2722563" y="2735263"/>
            <a:ext cx="2286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2000</a:t>
            </a:r>
            <a:endParaRPr lang="en-US" altLang="en-US" sz="1200">
              <a:latin typeface="Times New Roman" panose="02020603050405020304" pitchFamily="18" charset="0"/>
            </a:endParaRPr>
          </a:p>
        </p:txBody>
      </p:sp>
      <p:sp>
        <p:nvSpPr>
          <p:cNvPr id="36870" name="Rectangle 3">
            <a:extLst>
              <a:ext uri="{FF2B5EF4-FFF2-40B4-BE49-F238E27FC236}">
                <a16:creationId xmlns:a16="http://schemas.microsoft.com/office/drawing/2014/main" id="{C0296B32-4795-4D67-B011-75A53590FCD8}"/>
              </a:ext>
            </a:extLst>
          </p:cNvPr>
          <p:cNvSpPr>
            <a:spLocks noChangeAspect="1" noChangeArrowheads="1"/>
          </p:cNvSpPr>
          <p:nvPr/>
        </p:nvSpPr>
        <p:spPr bwMode="auto">
          <a:xfrm>
            <a:off x="3179763" y="1349375"/>
            <a:ext cx="2784475" cy="444182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871" name="Line 4">
            <a:extLst>
              <a:ext uri="{FF2B5EF4-FFF2-40B4-BE49-F238E27FC236}">
                <a16:creationId xmlns:a16="http://schemas.microsoft.com/office/drawing/2014/main" id="{4290E7A7-B2D4-4616-922F-AA5EB6A0E925}"/>
              </a:ext>
            </a:extLst>
          </p:cNvPr>
          <p:cNvSpPr>
            <a:spLocks noChangeAspect="1" noChangeShapeType="1"/>
          </p:cNvSpPr>
          <p:nvPr/>
        </p:nvSpPr>
        <p:spPr bwMode="auto">
          <a:xfrm>
            <a:off x="3179763" y="5049838"/>
            <a:ext cx="27844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2" name="Line 5">
            <a:extLst>
              <a:ext uri="{FF2B5EF4-FFF2-40B4-BE49-F238E27FC236}">
                <a16:creationId xmlns:a16="http://schemas.microsoft.com/office/drawing/2014/main" id="{05EAD3CB-33F8-410C-B4E6-069A40C0EA97}"/>
              </a:ext>
            </a:extLst>
          </p:cNvPr>
          <p:cNvSpPr>
            <a:spLocks noChangeAspect="1" noChangeShapeType="1"/>
          </p:cNvSpPr>
          <p:nvPr/>
        </p:nvSpPr>
        <p:spPr bwMode="auto">
          <a:xfrm>
            <a:off x="3179763" y="4306888"/>
            <a:ext cx="27844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3" name="Line 6">
            <a:extLst>
              <a:ext uri="{FF2B5EF4-FFF2-40B4-BE49-F238E27FC236}">
                <a16:creationId xmlns:a16="http://schemas.microsoft.com/office/drawing/2014/main" id="{BE1DD38B-5DC9-41A5-8AAC-747C5AB3F9DB}"/>
              </a:ext>
            </a:extLst>
          </p:cNvPr>
          <p:cNvSpPr>
            <a:spLocks noChangeAspect="1" noChangeShapeType="1"/>
          </p:cNvSpPr>
          <p:nvPr/>
        </p:nvSpPr>
        <p:spPr bwMode="auto">
          <a:xfrm>
            <a:off x="3179763" y="3578225"/>
            <a:ext cx="2784475"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4" name="Line 7">
            <a:extLst>
              <a:ext uri="{FF2B5EF4-FFF2-40B4-BE49-F238E27FC236}">
                <a16:creationId xmlns:a16="http://schemas.microsoft.com/office/drawing/2014/main" id="{1A9F6053-E629-4AD5-AA95-E133FF8A311D}"/>
              </a:ext>
            </a:extLst>
          </p:cNvPr>
          <p:cNvSpPr>
            <a:spLocks noChangeAspect="1" noChangeShapeType="1"/>
          </p:cNvSpPr>
          <p:nvPr/>
        </p:nvSpPr>
        <p:spPr bwMode="auto">
          <a:xfrm>
            <a:off x="3179763" y="2835275"/>
            <a:ext cx="27844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5" name="Line 8">
            <a:extLst>
              <a:ext uri="{FF2B5EF4-FFF2-40B4-BE49-F238E27FC236}">
                <a16:creationId xmlns:a16="http://schemas.microsoft.com/office/drawing/2014/main" id="{6A016051-331F-445B-8987-C0BB3CD02D61}"/>
              </a:ext>
            </a:extLst>
          </p:cNvPr>
          <p:cNvSpPr>
            <a:spLocks noChangeAspect="1" noChangeShapeType="1"/>
          </p:cNvSpPr>
          <p:nvPr/>
        </p:nvSpPr>
        <p:spPr bwMode="auto">
          <a:xfrm>
            <a:off x="3179763" y="2092325"/>
            <a:ext cx="27844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6" name="Line 9">
            <a:extLst>
              <a:ext uri="{FF2B5EF4-FFF2-40B4-BE49-F238E27FC236}">
                <a16:creationId xmlns:a16="http://schemas.microsoft.com/office/drawing/2014/main" id="{92D11523-5C9B-4EB3-BF20-BDFF4F45CA0F}"/>
              </a:ext>
            </a:extLst>
          </p:cNvPr>
          <p:cNvSpPr>
            <a:spLocks noChangeAspect="1" noChangeShapeType="1"/>
          </p:cNvSpPr>
          <p:nvPr/>
        </p:nvSpPr>
        <p:spPr bwMode="auto">
          <a:xfrm>
            <a:off x="3179763" y="1349375"/>
            <a:ext cx="27844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7" name="Rectangle 10">
            <a:extLst>
              <a:ext uri="{FF2B5EF4-FFF2-40B4-BE49-F238E27FC236}">
                <a16:creationId xmlns:a16="http://schemas.microsoft.com/office/drawing/2014/main" id="{B38288C8-16FE-442C-B3EC-0C0CD1E6F587}"/>
              </a:ext>
            </a:extLst>
          </p:cNvPr>
          <p:cNvSpPr>
            <a:spLocks noChangeAspect="1" noChangeArrowheads="1"/>
          </p:cNvSpPr>
          <p:nvPr/>
        </p:nvSpPr>
        <p:spPr bwMode="auto">
          <a:xfrm>
            <a:off x="3179763" y="1349375"/>
            <a:ext cx="2784475" cy="4441825"/>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878" name="Line 11">
            <a:extLst>
              <a:ext uri="{FF2B5EF4-FFF2-40B4-BE49-F238E27FC236}">
                <a16:creationId xmlns:a16="http://schemas.microsoft.com/office/drawing/2014/main" id="{0147CADD-B1FF-4F85-9F21-1FEF408F079C}"/>
              </a:ext>
            </a:extLst>
          </p:cNvPr>
          <p:cNvSpPr>
            <a:spLocks noChangeAspect="1" noChangeShapeType="1"/>
          </p:cNvSpPr>
          <p:nvPr/>
        </p:nvSpPr>
        <p:spPr bwMode="auto">
          <a:xfrm>
            <a:off x="3179763" y="1349375"/>
            <a:ext cx="0" cy="44418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79" name="Line 12">
            <a:extLst>
              <a:ext uri="{FF2B5EF4-FFF2-40B4-BE49-F238E27FC236}">
                <a16:creationId xmlns:a16="http://schemas.microsoft.com/office/drawing/2014/main" id="{FD2BE48F-61EC-4316-9A7A-6B9FC76A18D5}"/>
              </a:ext>
            </a:extLst>
          </p:cNvPr>
          <p:cNvSpPr>
            <a:spLocks noChangeAspect="1" noChangeShapeType="1"/>
          </p:cNvSpPr>
          <p:nvPr/>
        </p:nvSpPr>
        <p:spPr bwMode="auto">
          <a:xfrm>
            <a:off x="3136900" y="5791200"/>
            <a:ext cx="428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0" name="Line 13">
            <a:extLst>
              <a:ext uri="{FF2B5EF4-FFF2-40B4-BE49-F238E27FC236}">
                <a16:creationId xmlns:a16="http://schemas.microsoft.com/office/drawing/2014/main" id="{23ACB370-F962-46B5-BB49-B39E066DBA74}"/>
              </a:ext>
            </a:extLst>
          </p:cNvPr>
          <p:cNvSpPr>
            <a:spLocks noChangeAspect="1" noChangeShapeType="1"/>
          </p:cNvSpPr>
          <p:nvPr/>
        </p:nvSpPr>
        <p:spPr bwMode="auto">
          <a:xfrm>
            <a:off x="3136900" y="5049838"/>
            <a:ext cx="4286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1" name="Line 14">
            <a:extLst>
              <a:ext uri="{FF2B5EF4-FFF2-40B4-BE49-F238E27FC236}">
                <a16:creationId xmlns:a16="http://schemas.microsoft.com/office/drawing/2014/main" id="{57416E55-8294-4118-A847-62CF49D29E7F}"/>
              </a:ext>
            </a:extLst>
          </p:cNvPr>
          <p:cNvSpPr>
            <a:spLocks noChangeAspect="1" noChangeShapeType="1"/>
          </p:cNvSpPr>
          <p:nvPr/>
        </p:nvSpPr>
        <p:spPr bwMode="auto">
          <a:xfrm>
            <a:off x="3136900" y="4306888"/>
            <a:ext cx="4286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2" name="Line 15">
            <a:extLst>
              <a:ext uri="{FF2B5EF4-FFF2-40B4-BE49-F238E27FC236}">
                <a16:creationId xmlns:a16="http://schemas.microsoft.com/office/drawing/2014/main" id="{ADFDA716-9D7C-428E-A37E-80E32AA134A9}"/>
              </a:ext>
            </a:extLst>
          </p:cNvPr>
          <p:cNvSpPr>
            <a:spLocks noChangeAspect="1" noChangeShapeType="1"/>
          </p:cNvSpPr>
          <p:nvPr/>
        </p:nvSpPr>
        <p:spPr bwMode="auto">
          <a:xfrm>
            <a:off x="3136900" y="3578225"/>
            <a:ext cx="4286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3" name="Line 16">
            <a:extLst>
              <a:ext uri="{FF2B5EF4-FFF2-40B4-BE49-F238E27FC236}">
                <a16:creationId xmlns:a16="http://schemas.microsoft.com/office/drawing/2014/main" id="{6BFACCC8-650D-4DD7-9B82-13F793FCAB62}"/>
              </a:ext>
            </a:extLst>
          </p:cNvPr>
          <p:cNvSpPr>
            <a:spLocks noChangeAspect="1" noChangeShapeType="1"/>
          </p:cNvSpPr>
          <p:nvPr/>
        </p:nvSpPr>
        <p:spPr bwMode="auto">
          <a:xfrm>
            <a:off x="3136900" y="2835275"/>
            <a:ext cx="428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4" name="Line 17">
            <a:extLst>
              <a:ext uri="{FF2B5EF4-FFF2-40B4-BE49-F238E27FC236}">
                <a16:creationId xmlns:a16="http://schemas.microsoft.com/office/drawing/2014/main" id="{FB108899-171A-4886-9703-D17A6CE2A12B}"/>
              </a:ext>
            </a:extLst>
          </p:cNvPr>
          <p:cNvSpPr>
            <a:spLocks noChangeAspect="1" noChangeShapeType="1"/>
          </p:cNvSpPr>
          <p:nvPr/>
        </p:nvSpPr>
        <p:spPr bwMode="auto">
          <a:xfrm>
            <a:off x="3136900" y="2092325"/>
            <a:ext cx="428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5" name="Line 18">
            <a:extLst>
              <a:ext uri="{FF2B5EF4-FFF2-40B4-BE49-F238E27FC236}">
                <a16:creationId xmlns:a16="http://schemas.microsoft.com/office/drawing/2014/main" id="{363C056C-1974-4BA5-A9D0-C983A2C35FB6}"/>
              </a:ext>
            </a:extLst>
          </p:cNvPr>
          <p:cNvSpPr>
            <a:spLocks noChangeAspect="1" noChangeShapeType="1"/>
          </p:cNvSpPr>
          <p:nvPr/>
        </p:nvSpPr>
        <p:spPr bwMode="auto">
          <a:xfrm>
            <a:off x="3136900" y="1349375"/>
            <a:ext cx="428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6" name="Line 19">
            <a:extLst>
              <a:ext uri="{FF2B5EF4-FFF2-40B4-BE49-F238E27FC236}">
                <a16:creationId xmlns:a16="http://schemas.microsoft.com/office/drawing/2014/main" id="{DB1FA379-B9B1-4A17-9C39-14BBA8809D72}"/>
              </a:ext>
            </a:extLst>
          </p:cNvPr>
          <p:cNvSpPr>
            <a:spLocks noChangeAspect="1" noChangeShapeType="1"/>
          </p:cNvSpPr>
          <p:nvPr/>
        </p:nvSpPr>
        <p:spPr bwMode="auto">
          <a:xfrm>
            <a:off x="3179763" y="5791200"/>
            <a:ext cx="27844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7" name="Line 20">
            <a:extLst>
              <a:ext uri="{FF2B5EF4-FFF2-40B4-BE49-F238E27FC236}">
                <a16:creationId xmlns:a16="http://schemas.microsoft.com/office/drawing/2014/main" id="{62F20935-EF7A-4623-8036-675D0E8E3A43}"/>
              </a:ext>
            </a:extLst>
          </p:cNvPr>
          <p:cNvSpPr>
            <a:spLocks noChangeAspect="1" noChangeShapeType="1"/>
          </p:cNvSpPr>
          <p:nvPr/>
        </p:nvSpPr>
        <p:spPr bwMode="auto">
          <a:xfrm flipV="1">
            <a:off x="3179763" y="5791200"/>
            <a:ext cx="0" cy="444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8" name="Line 21">
            <a:extLst>
              <a:ext uri="{FF2B5EF4-FFF2-40B4-BE49-F238E27FC236}">
                <a16:creationId xmlns:a16="http://schemas.microsoft.com/office/drawing/2014/main" id="{9BC61A27-FEF6-4807-B131-02221654D80E}"/>
              </a:ext>
            </a:extLst>
          </p:cNvPr>
          <p:cNvSpPr>
            <a:spLocks noChangeAspect="1" noChangeShapeType="1"/>
          </p:cNvSpPr>
          <p:nvPr/>
        </p:nvSpPr>
        <p:spPr bwMode="auto">
          <a:xfrm flipV="1">
            <a:off x="4108450" y="5791200"/>
            <a:ext cx="0" cy="444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89" name="Line 22">
            <a:extLst>
              <a:ext uri="{FF2B5EF4-FFF2-40B4-BE49-F238E27FC236}">
                <a16:creationId xmlns:a16="http://schemas.microsoft.com/office/drawing/2014/main" id="{13FC83F6-6EF0-41F0-8C26-FF99EA85C20F}"/>
              </a:ext>
            </a:extLst>
          </p:cNvPr>
          <p:cNvSpPr>
            <a:spLocks noChangeAspect="1" noChangeShapeType="1"/>
          </p:cNvSpPr>
          <p:nvPr/>
        </p:nvSpPr>
        <p:spPr bwMode="auto">
          <a:xfrm flipV="1">
            <a:off x="5037138" y="5791200"/>
            <a:ext cx="0" cy="444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90" name="Line 23">
            <a:extLst>
              <a:ext uri="{FF2B5EF4-FFF2-40B4-BE49-F238E27FC236}">
                <a16:creationId xmlns:a16="http://schemas.microsoft.com/office/drawing/2014/main" id="{B279B598-3E8A-42A7-825B-FDD90E3151DF}"/>
              </a:ext>
            </a:extLst>
          </p:cNvPr>
          <p:cNvSpPr>
            <a:spLocks noChangeAspect="1" noChangeShapeType="1"/>
          </p:cNvSpPr>
          <p:nvPr/>
        </p:nvSpPr>
        <p:spPr bwMode="auto">
          <a:xfrm flipV="1">
            <a:off x="5964238" y="5791200"/>
            <a:ext cx="1587" cy="444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91" name="Line 24">
            <a:extLst>
              <a:ext uri="{FF2B5EF4-FFF2-40B4-BE49-F238E27FC236}">
                <a16:creationId xmlns:a16="http://schemas.microsoft.com/office/drawing/2014/main" id="{9D3A73EF-2BEB-4901-BEF9-375E09E843C4}"/>
              </a:ext>
            </a:extLst>
          </p:cNvPr>
          <p:cNvSpPr>
            <a:spLocks noChangeAspect="1" noChangeShapeType="1"/>
          </p:cNvSpPr>
          <p:nvPr/>
        </p:nvSpPr>
        <p:spPr bwMode="auto">
          <a:xfrm flipV="1">
            <a:off x="3179763" y="5648325"/>
            <a:ext cx="0" cy="142875"/>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892" name="Line 25">
            <a:extLst>
              <a:ext uri="{FF2B5EF4-FFF2-40B4-BE49-F238E27FC236}">
                <a16:creationId xmlns:a16="http://schemas.microsoft.com/office/drawing/2014/main" id="{36E1892E-52AE-4841-8849-251CA0230951}"/>
              </a:ext>
            </a:extLst>
          </p:cNvPr>
          <p:cNvSpPr>
            <a:spLocks noChangeAspect="1" noChangeShapeType="1"/>
          </p:cNvSpPr>
          <p:nvPr/>
        </p:nvSpPr>
        <p:spPr bwMode="auto">
          <a:xfrm flipV="1">
            <a:off x="3179763" y="4978400"/>
            <a:ext cx="2228850" cy="812800"/>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6893" name="Line 26">
            <a:extLst>
              <a:ext uri="{FF2B5EF4-FFF2-40B4-BE49-F238E27FC236}">
                <a16:creationId xmlns:a16="http://schemas.microsoft.com/office/drawing/2014/main" id="{14DEC443-A36B-4543-A090-705514A0D9B8}"/>
              </a:ext>
            </a:extLst>
          </p:cNvPr>
          <p:cNvSpPr>
            <a:spLocks noChangeAspect="1" noChangeShapeType="1"/>
          </p:cNvSpPr>
          <p:nvPr/>
        </p:nvSpPr>
        <p:spPr bwMode="auto">
          <a:xfrm flipV="1">
            <a:off x="3179763" y="4835525"/>
            <a:ext cx="2228850" cy="81280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6894" name="Freeform 27">
            <a:extLst>
              <a:ext uri="{FF2B5EF4-FFF2-40B4-BE49-F238E27FC236}">
                <a16:creationId xmlns:a16="http://schemas.microsoft.com/office/drawing/2014/main" id="{FEF2624D-2419-4E36-B55B-854612B0D4E2}"/>
              </a:ext>
            </a:extLst>
          </p:cNvPr>
          <p:cNvSpPr>
            <a:spLocks noChangeAspect="1"/>
          </p:cNvSpPr>
          <p:nvPr/>
        </p:nvSpPr>
        <p:spPr bwMode="auto">
          <a:xfrm>
            <a:off x="3136900" y="5749925"/>
            <a:ext cx="85725" cy="85725"/>
          </a:xfrm>
          <a:custGeom>
            <a:avLst/>
            <a:gdLst>
              <a:gd name="T0" fmla="*/ 42863 w 90"/>
              <a:gd name="T1" fmla="*/ 0 h 90"/>
              <a:gd name="T2" fmla="*/ 85725 w 90"/>
              <a:gd name="T3" fmla="*/ 42863 h 90"/>
              <a:gd name="T4" fmla="*/ 42863 w 90"/>
              <a:gd name="T5" fmla="*/ 85725 h 90"/>
              <a:gd name="T6" fmla="*/ 0 w 90"/>
              <a:gd name="T7" fmla="*/ 42863 h 90"/>
              <a:gd name="T8" fmla="*/ 42863 w 90"/>
              <a:gd name="T9" fmla="*/ 0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90">
                <a:moveTo>
                  <a:pt x="45" y="0"/>
                </a:moveTo>
                <a:lnTo>
                  <a:pt x="90" y="45"/>
                </a:lnTo>
                <a:lnTo>
                  <a:pt x="45" y="90"/>
                </a:lnTo>
                <a:lnTo>
                  <a:pt x="0" y="45"/>
                </a:lnTo>
                <a:lnTo>
                  <a:pt x="45" y="0"/>
                </a:lnTo>
                <a:close/>
              </a:path>
            </a:pathLst>
          </a:custGeom>
          <a:solidFill>
            <a:srgbClr val="000080"/>
          </a:solidFill>
          <a:ln w="9525">
            <a:solidFill>
              <a:srgbClr val="000080"/>
            </a:solidFill>
            <a:prstDash val="solid"/>
            <a:round/>
            <a:headEnd/>
            <a:tailEnd/>
          </a:ln>
        </p:spPr>
        <p:txBody>
          <a:bodyPr/>
          <a:lstStyle/>
          <a:p>
            <a:endParaRPr lang="de-CH"/>
          </a:p>
        </p:txBody>
      </p:sp>
      <p:sp>
        <p:nvSpPr>
          <p:cNvPr id="36895" name="Freeform 28">
            <a:extLst>
              <a:ext uri="{FF2B5EF4-FFF2-40B4-BE49-F238E27FC236}">
                <a16:creationId xmlns:a16="http://schemas.microsoft.com/office/drawing/2014/main" id="{9840C360-8378-4F0B-9932-85F2EC45400D}"/>
              </a:ext>
            </a:extLst>
          </p:cNvPr>
          <p:cNvSpPr>
            <a:spLocks noChangeAspect="1"/>
          </p:cNvSpPr>
          <p:nvPr/>
        </p:nvSpPr>
        <p:spPr bwMode="auto">
          <a:xfrm>
            <a:off x="3136900" y="5607050"/>
            <a:ext cx="85725" cy="85725"/>
          </a:xfrm>
          <a:custGeom>
            <a:avLst/>
            <a:gdLst>
              <a:gd name="T0" fmla="*/ 42863 w 90"/>
              <a:gd name="T1" fmla="*/ 0 h 90"/>
              <a:gd name="T2" fmla="*/ 85725 w 90"/>
              <a:gd name="T3" fmla="*/ 42863 h 90"/>
              <a:gd name="T4" fmla="*/ 42863 w 90"/>
              <a:gd name="T5" fmla="*/ 85725 h 90"/>
              <a:gd name="T6" fmla="*/ 0 w 90"/>
              <a:gd name="T7" fmla="*/ 42863 h 90"/>
              <a:gd name="T8" fmla="*/ 42863 w 90"/>
              <a:gd name="T9" fmla="*/ 0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90">
                <a:moveTo>
                  <a:pt x="45" y="0"/>
                </a:moveTo>
                <a:lnTo>
                  <a:pt x="90" y="45"/>
                </a:lnTo>
                <a:lnTo>
                  <a:pt x="45" y="90"/>
                </a:lnTo>
                <a:lnTo>
                  <a:pt x="0" y="45"/>
                </a:lnTo>
                <a:lnTo>
                  <a:pt x="45" y="0"/>
                </a:lnTo>
                <a:close/>
              </a:path>
            </a:pathLst>
          </a:custGeom>
          <a:solidFill>
            <a:srgbClr val="000080"/>
          </a:solidFill>
          <a:ln w="9525">
            <a:solidFill>
              <a:srgbClr val="000080"/>
            </a:solidFill>
            <a:prstDash val="solid"/>
            <a:round/>
            <a:headEnd/>
            <a:tailEnd/>
          </a:ln>
        </p:spPr>
        <p:txBody>
          <a:bodyPr/>
          <a:lstStyle/>
          <a:p>
            <a:endParaRPr lang="de-CH"/>
          </a:p>
        </p:txBody>
      </p:sp>
      <p:sp>
        <p:nvSpPr>
          <p:cNvPr id="36896" name="Rectangle 29">
            <a:extLst>
              <a:ext uri="{FF2B5EF4-FFF2-40B4-BE49-F238E27FC236}">
                <a16:creationId xmlns:a16="http://schemas.microsoft.com/office/drawing/2014/main" id="{85FFF71F-36AC-45F0-9FC7-CB0F24F6C950}"/>
              </a:ext>
            </a:extLst>
          </p:cNvPr>
          <p:cNvSpPr>
            <a:spLocks noChangeAspect="1" noChangeArrowheads="1"/>
          </p:cNvSpPr>
          <p:nvPr/>
        </p:nvSpPr>
        <p:spPr bwMode="auto">
          <a:xfrm>
            <a:off x="3122613" y="5591175"/>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897" name="Rectangle 30">
            <a:extLst>
              <a:ext uri="{FF2B5EF4-FFF2-40B4-BE49-F238E27FC236}">
                <a16:creationId xmlns:a16="http://schemas.microsoft.com/office/drawing/2014/main" id="{F1956D0C-E9C7-4CB5-94CE-3B9FFA64CE61}"/>
              </a:ext>
            </a:extLst>
          </p:cNvPr>
          <p:cNvSpPr>
            <a:spLocks noChangeAspect="1" noChangeArrowheads="1"/>
          </p:cNvSpPr>
          <p:nvPr/>
        </p:nvSpPr>
        <p:spPr bwMode="auto">
          <a:xfrm>
            <a:off x="5351463" y="4778375"/>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898" name="Rectangle 31">
            <a:extLst>
              <a:ext uri="{FF2B5EF4-FFF2-40B4-BE49-F238E27FC236}">
                <a16:creationId xmlns:a16="http://schemas.microsoft.com/office/drawing/2014/main" id="{C67E599D-9A04-4164-8E8E-BE53C57E9FDE}"/>
              </a:ext>
            </a:extLst>
          </p:cNvPr>
          <p:cNvSpPr>
            <a:spLocks noChangeAspect="1" noChangeArrowheads="1"/>
          </p:cNvSpPr>
          <p:nvPr/>
        </p:nvSpPr>
        <p:spPr bwMode="auto">
          <a:xfrm>
            <a:off x="3122613" y="2820988"/>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899" name="Line 32">
            <a:extLst>
              <a:ext uri="{FF2B5EF4-FFF2-40B4-BE49-F238E27FC236}">
                <a16:creationId xmlns:a16="http://schemas.microsoft.com/office/drawing/2014/main" id="{A8F5233D-8A61-4798-8CC1-361CC58D690F}"/>
              </a:ext>
            </a:extLst>
          </p:cNvPr>
          <p:cNvSpPr>
            <a:spLocks noChangeAspect="1" noChangeShapeType="1"/>
          </p:cNvSpPr>
          <p:nvPr/>
        </p:nvSpPr>
        <p:spPr bwMode="auto">
          <a:xfrm flipV="1">
            <a:off x="3179763" y="2835275"/>
            <a:ext cx="0" cy="42863"/>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00" name="Line 33">
            <a:extLst>
              <a:ext uri="{FF2B5EF4-FFF2-40B4-BE49-F238E27FC236}">
                <a16:creationId xmlns:a16="http://schemas.microsoft.com/office/drawing/2014/main" id="{43962539-DDAF-4C01-8600-C9257EFD141B}"/>
              </a:ext>
            </a:extLst>
          </p:cNvPr>
          <p:cNvSpPr>
            <a:spLocks noChangeAspect="1" noChangeShapeType="1"/>
          </p:cNvSpPr>
          <p:nvPr/>
        </p:nvSpPr>
        <p:spPr bwMode="auto">
          <a:xfrm>
            <a:off x="3179763" y="2878138"/>
            <a:ext cx="0" cy="42862"/>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01" name="Rectangle 34">
            <a:extLst>
              <a:ext uri="{FF2B5EF4-FFF2-40B4-BE49-F238E27FC236}">
                <a16:creationId xmlns:a16="http://schemas.microsoft.com/office/drawing/2014/main" id="{61606666-0348-40D4-86E2-2E08E12E9D5A}"/>
              </a:ext>
            </a:extLst>
          </p:cNvPr>
          <p:cNvSpPr>
            <a:spLocks noChangeAspect="1" noChangeArrowheads="1"/>
          </p:cNvSpPr>
          <p:nvPr/>
        </p:nvSpPr>
        <p:spPr bwMode="auto">
          <a:xfrm>
            <a:off x="5351463" y="2006600"/>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902" name="Rectangle 35">
            <a:extLst>
              <a:ext uri="{FF2B5EF4-FFF2-40B4-BE49-F238E27FC236}">
                <a16:creationId xmlns:a16="http://schemas.microsoft.com/office/drawing/2014/main" id="{7FBFD4C6-2025-4493-A4FC-769367FFB0C9}"/>
              </a:ext>
            </a:extLst>
          </p:cNvPr>
          <p:cNvSpPr>
            <a:spLocks noChangeAspect="1" noChangeArrowheads="1"/>
          </p:cNvSpPr>
          <p:nvPr/>
        </p:nvSpPr>
        <p:spPr bwMode="auto">
          <a:xfrm>
            <a:off x="3308350" y="5692775"/>
            <a:ext cx="5715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0</a:t>
            </a:r>
            <a:endParaRPr lang="en-US" altLang="en-US" sz="1200">
              <a:latin typeface="Times New Roman" panose="02020603050405020304" pitchFamily="18" charset="0"/>
            </a:endParaRPr>
          </a:p>
        </p:txBody>
      </p:sp>
      <p:sp>
        <p:nvSpPr>
          <p:cNvPr id="36903" name="Rectangle 36">
            <a:extLst>
              <a:ext uri="{FF2B5EF4-FFF2-40B4-BE49-F238E27FC236}">
                <a16:creationId xmlns:a16="http://schemas.microsoft.com/office/drawing/2014/main" id="{AC5CB388-2723-4EB3-B66E-FA3CAC9035AF}"/>
              </a:ext>
            </a:extLst>
          </p:cNvPr>
          <p:cNvSpPr>
            <a:spLocks noChangeAspect="1" noChangeArrowheads="1"/>
          </p:cNvSpPr>
          <p:nvPr/>
        </p:nvSpPr>
        <p:spPr bwMode="auto">
          <a:xfrm>
            <a:off x="3308350" y="5692775"/>
            <a:ext cx="5715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0</a:t>
            </a:r>
            <a:endParaRPr lang="en-US" altLang="en-US" sz="1200">
              <a:latin typeface="Times New Roman" panose="02020603050405020304" pitchFamily="18" charset="0"/>
            </a:endParaRPr>
          </a:p>
        </p:txBody>
      </p:sp>
      <p:sp>
        <p:nvSpPr>
          <p:cNvPr id="36904" name="Rectangle 37">
            <a:extLst>
              <a:ext uri="{FF2B5EF4-FFF2-40B4-BE49-F238E27FC236}">
                <a16:creationId xmlns:a16="http://schemas.microsoft.com/office/drawing/2014/main" id="{78569F90-68EF-4CFB-A4F3-D5784C6B3A52}"/>
              </a:ext>
            </a:extLst>
          </p:cNvPr>
          <p:cNvSpPr>
            <a:spLocks noChangeAspect="1" noChangeArrowheads="1"/>
          </p:cNvSpPr>
          <p:nvPr/>
        </p:nvSpPr>
        <p:spPr bwMode="auto">
          <a:xfrm>
            <a:off x="5535613" y="4878388"/>
            <a:ext cx="17145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551</a:t>
            </a:r>
            <a:endParaRPr lang="en-US" altLang="en-US" sz="1200">
              <a:latin typeface="Times New Roman" panose="02020603050405020304" pitchFamily="18" charset="0"/>
            </a:endParaRPr>
          </a:p>
        </p:txBody>
      </p:sp>
      <p:sp>
        <p:nvSpPr>
          <p:cNvPr id="36905" name="Rectangle 38">
            <a:extLst>
              <a:ext uri="{FF2B5EF4-FFF2-40B4-BE49-F238E27FC236}">
                <a16:creationId xmlns:a16="http://schemas.microsoft.com/office/drawing/2014/main" id="{CC2B57F5-ACD9-4381-8979-FE5B6FFA1514}"/>
              </a:ext>
            </a:extLst>
          </p:cNvPr>
          <p:cNvSpPr>
            <a:spLocks noChangeAspect="1" noChangeArrowheads="1"/>
          </p:cNvSpPr>
          <p:nvPr/>
        </p:nvSpPr>
        <p:spPr bwMode="auto">
          <a:xfrm>
            <a:off x="3308350" y="5549900"/>
            <a:ext cx="1143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97</a:t>
            </a:r>
            <a:endParaRPr lang="en-US" altLang="en-US" sz="1200">
              <a:latin typeface="Times New Roman" panose="02020603050405020304" pitchFamily="18" charset="0"/>
            </a:endParaRPr>
          </a:p>
        </p:txBody>
      </p:sp>
      <p:sp>
        <p:nvSpPr>
          <p:cNvPr id="36906" name="Rectangle 39">
            <a:extLst>
              <a:ext uri="{FF2B5EF4-FFF2-40B4-BE49-F238E27FC236}">
                <a16:creationId xmlns:a16="http://schemas.microsoft.com/office/drawing/2014/main" id="{5FC5F617-DCD0-4C4A-B77A-2F4027833246}"/>
              </a:ext>
            </a:extLst>
          </p:cNvPr>
          <p:cNvSpPr>
            <a:spLocks noChangeAspect="1" noChangeArrowheads="1"/>
          </p:cNvSpPr>
          <p:nvPr/>
        </p:nvSpPr>
        <p:spPr bwMode="auto">
          <a:xfrm>
            <a:off x="5535613" y="4735513"/>
            <a:ext cx="17145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648</a:t>
            </a:r>
            <a:endParaRPr lang="en-US" altLang="en-US" sz="1200">
              <a:latin typeface="Times New Roman" panose="02020603050405020304" pitchFamily="18" charset="0"/>
            </a:endParaRPr>
          </a:p>
        </p:txBody>
      </p:sp>
      <p:sp>
        <p:nvSpPr>
          <p:cNvPr id="36907" name="Rectangle 40">
            <a:extLst>
              <a:ext uri="{FF2B5EF4-FFF2-40B4-BE49-F238E27FC236}">
                <a16:creationId xmlns:a16="http://schemas.microsoft.com/office/drawing/2014/main" id="{0CA114EA-6DFE-43F1-833E-6B47B84A81BA}"/>
              </a:ext>
            </a:extLst>
          </p:cNvPr>
          <p:cNvSpPr>
            <a:spLocks noChangeAspect="1" noChangeArrowheads="1"/>
          </p:cNvSpPr>
          <p:nvPr/>
        </p:nvSpPr>
        <p:spPr bwMode="auto">
          <a:xfrm>
            <a:off x="3308350" y="5549900"/>
            <a:ext cx="1143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97</a:t>
            </a:r>
            <a:endParaRPr lang="en-US" altLang="en-US" sz="1200">
              <a:latin typeface="Times New Roman" panose="02020603050405020304" pitchFamily="18" charset="0"/>
            </a:endParaRPr>
          </a:p>
        </p:txBody>
      </p:sp>
      <p:sp>
        <p:nvSpPr>
          <p:cNvPr id="36908" name="Rectangle 41">
            <a:extLst>
              <a:ext uri="{FF2B5EF4-FFF2-40B4-BE49-F238E27FC236}">
                <a16:creationId xmlns:a16="http://schemas.microsoft.com/office/drawing/2014/main" id="{D257446A-41A9-4935-942D-924ACA8D2943}"/>
              </a:ext>
            </a:extLst>
          </p:cNvPr>
          <p:cNvSpPr>
            <a:spLocks noChangeAspect="1" noChangeArrowheads="1"/>
          </p:cNvSpPr>
          <p:nvPr/>
        </p:nvSpPr>
        <p:spPr bwMode="auto">
          <a:xfrm>
            <a:off x="2979738" y="5692775"/>
            <a:ext cx="5715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0</a:t>
            </a:r>
            <a:endParaRPr lang="en-US" altLang="en-US" sz="1200">
              <a:latin typeface="Times New Roman" panose="02020603050405020304" pitchFamily="18" charset="0"/>
            </a:endParaRPr>
          </a:p>
        </p:txBody>
      </p:sp>
      <p:sp>
        <p:nvSpPr>
          <p:cNvPr id="36909" name="Rectangle 42">
            <a:extLst>
              <a:ext uri="{FF2B5EF4-FFF2-40B4-BE49-F238E27FC236}">
                <a16:creationId xmlns:a16="http://schemas.microsoft.com/office/drawing/2014/main" id="{7CB80794-026C-4128-A99D-54C290C7C193}"/>
              </a:ext>
            </a:extLst>
          </p:cNvPr>
          <p:cNvSpPr>
            <a:spLocks noChangeAspect="1" noChangeArrowheads="1"/>
          </p:cNvSpPr>
          <p:nvPr/>
        </p:nvSpPr>
        <p:spPr bwMode="auto">
          <a:xfrm>
            <a:off x="2808288" y="4949825"/>
            <a:ext cx="17145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500</a:t>
            </a:r>
            <a:endParaRPr lang="en-US" altLang="en-US" sz="1200">
              <a:latin typeface="Times New Roman" panose="02020603050405020304" pitchFamily="18" charset="0"/>
            </a:endParaRPr>
          </a:p>
        </p:txBody>
      </p:sp>
      <p:sp>
        <p:nvSpPr>
          <p:cNvPr id="36910" name="Rectangle 43">
            <a:extLst>
              <a:ext uri="{FF2B5EF4-FFF2-40B4-BE49-F238E27FC236}">
                <a16:creationId xmlns:a16="http://schemas.microsoft.com/office/drawing/2014/main" id="{AF0CB8AC-18CB-46CB-BAE7-3CCACF598AEB}"/>
              </a:ext>
            </a:extLst>
          </p:cNvPr>
          <p:cNvSpPr>
            <a:spLocks noChangeAspect="1" noChangeArrowheads="1"/>
          </p:cNvSpPr>
          <p:nvPr/>
        </p:nvSpPr>
        <p:spPr bwMode="auto">
          <a:xfrm>
            <a:off x="2722563" y="4206875"/>
            <a:ext cx="2286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1000</a:t>
            </a:r>
            <a:endParaRPr lang="en-US" altLang="en-US" sz="1200">
              <a:latin typeface="Times New Roman" panose="02020603050405020304" pitchFamily="18" charset="0"/>
            </a:endParaRPr>
          </a:p>
        </p:txBody>
      </p:sp>
      <p:sp>
        <p:nvSpPr>
          <p:cNvPr id="36911" name="Rectangle 44">
            <a:extLst>
              <a:ext uri="{FF2B5EF4-FFF2-40B4-BE49-F238E27FC236}">
                <a16:creationId xmlns:a16="http://schemas.microsoft.com/office/drawing/2014/main" id="{8B932537-A6C6-46D0-B2A7-F0FDF294BB8C}"/>
              </a:ext>
            </a:extLst>
          </p:cNvPr>
          <p:cNvSpPr>
            <a:spLocks noChangeAspect="1" noChangeArrowheads="1"/>
          </p:cNvSpPr>
          <p:nvPr/>
        </p:nvSpPr>
        <p:spPr bwMode="auto">
          <a:xfrm>
            <a:off x="2722563" y="3478213"/>
            <a:ext cx="2286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1500</a:t>
            </a:r>
            <a:endParaRPr lang="en-US" altLang="en-US" sz="1200">
              <a:latin typeface="Times New Roman" panose="02020603050405020304" pitchFamily="18" charset="0"/>
            </a:endParaRPr>
          </a:p>
        </p:txBody>
      </p:sp>
      <p:sp>
        <p:nvSpPr>
          <p:cNvPr id="36912" name="Rectangle 45">
            <a:extLst>
              <a:ext uri="{FF2B5EF4-FFF2-40B4-BE49-F238E27FC236}">
                <a16:creationId xmlns:a16="http://schemas.microsoft.com/office/drawing/2014/main" id="{ABD124F5-5073-48B4-A1D6-FBFC5731BA48}"/>
              </a:ext>
            </a:extLst>
          </p:cNvPr>
          <p:cNvSpPr>
            <a:spLocks noChangeAspect="1" noChangeArrowheads="1"/>
          </p:cNvSpPr>
          <p:nvPr/>
        </p:nvSpPr>
        <p:spPr bwMode="auto">
          <a:xfrm>
            <a:off x="2722563" y="1992313"/>
            <a:ext cx="2286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2500</a:t>
            </a:r>
            <a:endParaRPr lang="en-US" altLang="en-US" sz="1200">
              <a:latin typeface="Times New Roman" panose="02020603050405020304" pitchFamily="18" charset="0"/>
            </a:endParaRPr>
          </a:p>
        </p:txBody>
      </p:sp>
      <p:sp>
        <p:nvSpPr>
          <p:cNvPr id="36913" name="Rectangle 46">
            <a:extLst>
              <a:ext uri="{FF2B5EF4-FFF2-40B4-BE49-F238E27FC236}">
                <a16:creationId xmlns:a16="http://schemas.microsoft.com/office/drawing/2014/main" id="{BD70584F-CF04-481B-BA57-F87D0B76317B}"/>
              </a:ext>
            </a:extLst>
          </p:cNvPr>
          <p:cNvSpPr>
            <a:spLocks noChangeAspect="1" noChangeArrowheads="1"/>
          </p:cNvSpPr>
          <p:nvPr/>
        </p:nvSpPr>
        <p:spPr bwMode="auto">
          <a:xfrm>
            <a:off x="2722563" y="1249363"/>
            <a:ext cx="420687"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3000 Mio</a:t>
            </a:r>
            <a:endParaRPr lang="en-US" altLang="en-US" sz="1200">
              <a:latin typeface="Times New Roman" panose="02020603050405020304" pitchFamily="18" charset="0"/>
            </a:endParaRPr>
          </a:p>
        </p:txBody>
      </p:sp>
      <p:sp>
        <p:nvSpPr>
          <p:cNvPr id="36914" name="Rectangle 47">
            <a:extLst>
              <a:ext uri="{FF2B5EF4-FFF2-40B4-BE49-F238E27FC236}">
                <a16:creationId xmlns:a16="http://schemas.microsoft.com/office/drawing/2014/main" id="{574F467F-24F8-4357-ADF9-E585905E7E99}"/>
              </a:ext>
            </a:extLst>
          </p:cNvPr>
          <p:cNvSpPr>
            <a:spLocks noChangeAspect="1" noChangeArrowheads="1"/>
          </p:cNvSpPr>
          <p:nvPr/>
        </p:nvSpPr>
        <p:spPr bwMode="auto">
          <a:xfrm>
            <a:off x="3136900" y="5921375"/>
            <a:ext cx="5715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0</a:t>
            </a:r>
            <a:endParaRPr lang="en-US" altLang="en-US" sz="1200">
              <a:latin typeface="Times New Roman" panose="02020603050405020304" pitchFamily="18" charset="0"/>
            </a:endParaRPr>
          </a:p>
        </p:txBody>
      </p:sp>
      <p:sp>
        <p:nvSpPr>
          <p:cNvPr id="36915" name="Rectangle 48">
            <a:extLst>
              <a:ext uri="{FF2B5EF4-FFF2-40B4-BE49-F238E27FC236}">
                <a16:creationId xmlns:a16="http://schemas.microsoft.com/office/drawing/2014/main" id="{D150AB12-0B2F-4423-8A0D-CA2D539ECFA5}"/>
              </a:ext>
            </a:extLst>
          </p:cNvPr>
          <p:cNvSpPr>
            <a:spLocks noChangeAspect="1" noChangeArrowheads="1"/>
          </p:cNvSpPr>
          <p:nvPr/>
        </p:nvSpPr>
        <p:spPr bwMode="auto">
          <a:xfrm>
            <a:off x="4022725" y="5921375"/>
            <a:ext cx="1143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10</a:t>
            </a:r>
            <a:endParaRPr lang="en-US" altLang="en-US" sz="1200">
              <a:latin typeface="Times New Roman" panose="02020603050405020304" pitchFamily="18" charset="0"/>
            </a:endParaRPr>
          </a:p>
        </p:txBody>
      </p:sp>
      <p:sp>
        <p:nvSpPr>
          <p:cNvPr id="36916" name="Rectangle 49">
            <a:extLst>
              <a:ext uri="{FF2B5EF4-FFF2-40B4-BE49-F238E27FC236}">
                <a16:creationId xmlns:a16="http://schemas.microsoft.com/office/drawing/2014/main" id="{32C2E707-499B-49E1-9B44-19450CC100B0}"/>
              </a:ext>
            </a:extLst>
          </p:cNvPr>
          <p:cNvSpPr>
            <a:spLocks noChangeAspect="1" noChangeArrowheads="1"/>
          </p:cNvSpPr>
          <p:nvPr/>
        </p:nvSpPr>
        <p:spPr bwMode="auto">
          <a:xfrm>
            <a:off x="4951413" y="5921375"/>
            <a:ext cx="1143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20</a:t>
            </a:r>
            <a:endParaRPr lang="en-US" altLang="en-US" sz="1200">
              <a:latin typeface="Times New Roman" panose="02020603050405020304" pitchFamily="18" charset="0"/>
            </a:endParaRPr>
          </a:p>
        </p:txBody>
      </p:sp>
      <p:sp>
        <p:nvSpPr>
          <p:cNvPr id="36917" name="Rectangle 50">
            <a:extLst>
              <a:ext uri="{FF2B5EF4-FFF2-40B4-BE49-F238E27FC236}">
                <a16:creationId xmlns:a16="http://schemas.microsoft.com/office/drawing/2014/main" id="{323A3C44-4501-4723-B6BE-4C3FA34EEEB9}"/>
              </a:ext>
            </a:extLst>
          </p:cNvPr>
          <p:cNvSpPr>
            <a:spLocks noChangeAspect="1" noChangeArrowheads="1"/>
          </p:cNvSpPr>
          <p:nvPr/>
        </p:nvSpPr>
        <p:spPr bwMode="auto">
          <a:xfrm>
            <a:off x="5878513" y="5921375"/>
            <a:ext cx="306387"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30 Mio</a:t>
            </a:r>
            <a:endParaRPr lang="en-US" altLang="en-US" sz="1200">
              <a:latin typeface="Times New Roman" panose="02020603050405020304" pitchFamily="18" charset="0"/>
            </a:endParaRPr>
          </a:p>
        </p:txBody>
      </p:sp>
      <p:sp>
        <p:nvSpPr>
          <p:cNvPr id="36918" name="Rectangle 51">
            <a:extLst>
              <a:ext uri="{FF2B5EF4-FFF2-40B4-BE49-F238E27FC236}">
                <a16:creationId xmlns:a16="http://schemas.microsoft.com/office/drawing/2014/main" id="{98F355CC-E3DA-4034-A846-678F9660694A}"/>
              </a:ext>
            </a:extLst>
          </p:cNvPr>
          <p:cNvSpPr>
            <a:spLocks noChangeAspect="1" noChangeArrowheads="1"/>
          </p:cNvSpPr>
          <p:nvPr/>
        </p:nvSpPr>
        <p:spPr bwMode="auto">
          <a:xfrm>
            <a:off x="6227763" y="5756275"/>
            <a:ext cx="2778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b="1">
                <a:solidFill>
                  <a:srgbClr val="000000"/>
                </a:solidFill>
              </a:rPr>
              <a:t>mV</a:t>
            </a:r>
            <a:endParaRPr lang="en-US" altLang="en-US" sz="1400">
              <a:latin typeface="Times New Roman" panose="02020603050405020304" pitchFamily="18" charset="0"/>
            </a:endParaRPr>
          </a:p>
        </p:txBody>
      </p:sp>
      <p:sp>
        <p:nvSpPr>
          <p:cNvPr id="36919" name="Rectangle 52">
            <a:extLst>
              <a:ext uri="{FF2B5EF4-FFF2-40B4-BE49-F238E27FC236}">
                <a16:creationId xmlns:a16="http://schemas.microsoft.com/office/drawing/2014/main" id="{9EEBA96C-818D-42D8-B987-83A860C7FD83}"/>
              </a:ext>
            </a:extLst>
          </p:cNvPr>
          <p:cNvSpPr>
            <a:spLocks noChangeAspect="1" noChangeArrowheads="1"/>
          </p:cNvSpPr>
          <p:nvPr/>
        </p:nvSpPr>
        <p:spPr bwMode="auto">
          <a:xfrm>
            <a:off x="2798763" y="1031875"/>
            <a:ext cx="16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b="1">
                <a:solidFill>
                  <a:srgbClr val="000000"/>
                </a:solidFill>
              </a:rPr>
              <a:t>iV</a:t>
            </a:r>
            <a:endParaRPr lang="en-US" altLang="en-US" sz="1400">
              <a:latin typeface="Times New Roman" panose="02020603050405020304" pitchFamily="18" charset="0"/>
            </a:endParaRPr>
          </a:p>
        </p:txBody>
      </p:sp>
      <p:sp>
        <p:nvSpPr>
          <p:cNvPr id="36920" name="Line 53">
            <a:extLst>
              <a:ext uri="{FF2B5EF4-FFF2-40B4-BE49-F238E27FC236}">
                <a16:creationId xmlns:a16="http://schemas.microsoft.com/office/drawing/2014/main" id="{DE5542E1-5244-4386-8E3D-1E989C6DB20C}"/>
              </a:ext>
            </a:extLst>
          </p:cNvPr>
          <p:cNvSpPr>
            <a:spLocks noChangeAspect="1" noChangeShapeType="1"/>
          </p:cNvSpPr>
          <p:nvPr/>
        </p:nvSpPr>
        <p:spPr bwMode="auto">
          <a:xfrm>
            <a:off x="6292850" y="3035300"/>
            <a:ext cx="38576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21" name="Freeform 54">
            <a:extLst>
              <a:ext uri="{FF2B5EF4-FFF2-40B4-BE49-F238E27FC236}">
                <a16:creationId xmlns:a16="http://schemas.microsoft.com/office/drawing/2014/main" id="{FEF2E160-D7BB-426A-B4FB-2F877A536472}"/>
              </a:ext>
            </a:extLst>
          </p:cNvPr>
          <p:cNvSpPr>
            <a:spLocks noChangeAspect="1"/>
          </p:cNvSpPr>
          <p:nvPr/>
        </p:nvSpPr>
        <p:spPr bwMode="auto">
          <a:xfrm>
            <a:off x="6435725" y="2992438"/>
            <a:ext cx="85725" cy="85725"/>
          </a:xfrm>
          <a:custGeom>
            <a:avLst/>
            <a:gdLst>
              <a:gd name="T0" fmla="*/ 42863 w 90"/>
              <a:gd name="T1" fmla="*/ 0 h 90"/>
              <a:gd name="T2" fmla="*/ 85725 w 90"/>
              <a:gd name="T3" fmla="*/ 42863 h 90"/>
              <a:gd name="T4" fmla="*/ 42863 w 90"/>
              <a:gd name="T5" fmla="*/ 85725 h 90"/>
              <a:gd name="T6" fmla="*/ 0 w 90"/>
              <a:gd name="T7" fmla="*/ 42863 h 90"/>
              <a:gd name="T8" fmla="*/ 42863 w 90"/>
              <a:gd name="T9" fmla="*/ 0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90">
                <a:moveTo>
                  <a:pt x="45" y="0"/>
                </a:moveTo>
                <a:lnTo>
                  <a:pt x="90" y="45"/>
                </a:lnTo>
                <a:lnTo>
                  <a:pt x="45" y="90"/>
                </a:lnTo>
                <a:lnTo>
                  <a:pt x="0" y="45"/>
                </a:lnTo>
                <a:lnTo>
                  <a:pt x="45" y="0"/>
                </a:lnTo>
                <a:close/>
              </a:path>
            </a:pathLst>
          </a:custGeom>
          <a:solidFill>
            <a:srgbClr val="000080"/>
          </a:solidFill>
          <a:ln w="9525">
            <a:solidFill>
              <a:srgbClr val="000080"/>
            </a:solidFill>
            <a:prstDash val="solid"/>
            <a:round/>
            <a:headEnd/>
            <a:tailEnd/>
          </a:ln>
        </p:spPr>
        <p:txBody>
          <a:bodyPr/>
          <a:lstStyle/>
          <a:p>
            <a:endParaRPr lang="de-CH"/>
          </a:p>
        </p:txBody>
      </p:sp>
      <p:sp>
        <p:nvSpPr>
          <p:cNvPr id="36922" name="Rectangle 55">
            <a:extLst>
              <a:ext uri="{FF2B5EF4-FFF2-40B4-BE49-F238E27FC236}">
                <a16:creationId xmlns:a16="http://schemas.microsoft.com/office/drawing/2014/main" id="{ABEFA5D8-82E7-4923-A67E-E26BA6B3C07D}"/>
              </a:ext>
            </a:extLst>
          </p:cNvPr>
          <p:cNvSpPr>
            <a:spLocks noChangeAspect="1" noChangeArrowheads="1"/>
          </p:cNvSpPr>
          <p:nvPr/>
        </p:nvSpPr>
        <p:spPr bwMode="auto">
          <a:xfrm>
            <a:off x="6721475" y="2935288"/>
            <a:ext cx="3571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solidFill>
                  <a:srgbClr val="000000"/>
                </a:solidFill>
              </a:rPr>
              <a:t>SPE</a:t>
            </a:r>
            <a:endParaRPr lang="en-US" altLang="en-US" sz="1400">
              <a:latin typeface="Times New Roman" panose="02020603050405020304" pitchFamily="18" charset="0"/>
            </a:endParaRPr>
          </a:p>
        </p:txBody>
      </p:sp>
      <p:sp>
        <p:nvSpPr>
          <p:cNvPr id="36923" name="Line 56">
            <a:extLst>
              <a:ext uri="{FF2B5EF4-FFF2-40B4-BE49-F238E27FC236}">
                <a16:creationId xmlns:a16="http://schemas.microsoft.com/office/drawing/2014/main" id="{AED1DAA3-319A-4D1F-9F6E-2DBDBA735096}"/>
              </a:ext>
            </a:extLst>
          </p:cNvPr>
          <p:cNvSpPr>
            <a:spLocks noChangeAspect="1" noChangeShapeType="1"/>
          </p:cNvSpPr>
          <p:nvPr/>
        </p:nvSpPr>
        <p:spPr bwMode="auto">
          <a:xfrm>
            <a:off x="6292850" y="3306763"/>
            <a:ext cx="385763" cy="1587"/>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24" name="Rectangle 57">
            <a:extLst>
              <a:ext uri="{FF2B5EF4-FFF2-40B4-BE49-F238E27FC236}">
                <a16:creationId xmlns:a16="http://schemas.microsoft.com/office/drawing/2014/main" id="{DA481ACB-08F6-4066-A079-1829EF4E8DB1}"/>
              </a:ext>
            </a:extLst>
          </p:cNvPr>
          <p:cNvSpPr>
            <a:spLocks noChangeAspect="1" noChangeArrowheads="1"/>
          </p:cNvSpPr>
          <p:nvPr/>
        </p:nvSpPr>
        <p:spPr bwMode="auto">
          <a:xfrm>
            <a:off x="6721475" y="3206750"/>
            <a:ext cx="23463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solidFill>
                  <a:srgbClr val="000000"/>
                </a:solidFill>
              </a:rPr>
              <a:t>Initial Base (Value estimation)</a:t>
            </a:r>
            <a:endParaRPr lang="en-US" altLang="en-US" sz="1400">
              <a:latin typeface="Times New Roman" panose="02020603050405020304" pitchFamily="18" charset="0"/>
            </a:endParaRPr>
          </a:p>
        </p:txBody>
      </p:sp>
      <p:sp>
        <p:nvSpPr>
          <p:cNvPr id="36925" name="Line 58">
            <a:extLst>
              <a:ext uri="{FF2B5EF4-FFF2-40B4-BE49-F238E27FC236}">
                <a16:creationId xmlns:a16="http://schemas.microsoft.com/office/drawing/2014/main" id="{0C904080-1099-4A24-B678-07DDD4060044}"/>
              </a:ext>
            </a:extLst>
          </p:cNvPr>
          <p:cNvSpPr>
            <a:spLocks noChangeAspect="1" noChangeShapeType="1"/>
          </p:cNvSpPr>
          <p:nvPr/>
        </p:nvSpPr>
        <p:spPr bwMode="auto">
          <a:xfrm>
            <a:off x="6292850" y="3578225"/>
            <a:ext cx="385763" cy="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26" name="Rectangle 59">
            <a:extLst>
              <a:ext uri="{FF2B5EF4-FFF2-40B4-BE49-F238E27FC236}">
                <a16:creationId xmlns:a16="http://schemas.microsoft.com/office/drawing/2014/main" id="{BEED65CB-4EC3-41DA-8E29-B8336EFFC2CD}"/>
              </a:ext>
            </a:extLst>
          </p:cNvPr>
          <p:cNvSpPr>
            <a:spLocks noChangeAspect="1" noChangeArrowheads="1"/>
          </p:cNvSpPr>
          <p:nvPr/>
        </p:nvSpPr>
        <p:spPr bwMode="auto">
          <a:xfrm>
            <a:off x="6421438" y="3521075"/>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6927" name="Rectangle 60">
            <a:extLst>
              <a:ext uri="{FF2B5EF4-FFF2-40B4-BE49-F238E27FC236}">
                <a16:creationId xmlns:a16="http://schemas.microsoft.com/office/drawing/2014/main" id="{DE357762-0064-4495-BED6-5654832F8CDD}"/>
              </a:ext>
            </a:extLst>
          </p:cNvPr>
          <p:cNvSpPr>
            <a:spLocks noChangeAspect="1" noChangeArrowheads="1"/>
          </p:cNvSpPr>
          <p:nvPr/>
        </p:nvSpPr>
        <p:spPr bwMode="auto">
          <a:xfrm>
            <a:off x="6721475" y="3478213"/>
            <a:ext cx="2249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solidFill>
                  <a:srgbClr val="000000"/>
                </a:solidFill>
              </a:rPr>
              <a:t>Initial Offer, March 24. 2000</a:t>
            </a:r>
            <a:endParaRPr lang="en-US" altLang="en-US" sz="1400">
              <a:latin typeface="Times New Roman" panose="02020603050405020304" pitchFamily="18" charset="0"/>
            </a:endParaRPr>
          </a:p>
        </p:txBody>
      </p:sp>
      <p:sp>
        <p:nvSpPr>
          <p:cNvPr id="36928" name="Rectangle 61">
            <a:extLst>
              <a:ext uri="{FF2B5EF4-FFF2-40B4-BE49-F238E27FC236}">
                <a16:creationId xmlns:a16="http://schemas.microsoft.com/office/drawing/2014/main" id="{43ECDD73-5C7C-4984-B7A3-3246BC6216A6}"/>
              </a:ext>
            </a:extLst>
          </p:cNvPr>
          <p:cNvSpPr>
            <a:spLocks noChangeAspect="1" noChangeArrowheads="1"/>
          </p:cNvSpPr>
          <p:nvPr/>
        </p:nvSpPr>
        <p:spPr bwMode="auto">
          <a:xfrm>
            <a:off x="6421438" y="3792538"/>
            <a:ext cx="1428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235582" name="Group 62">
            <a:extLst>
              <a:ext uri="{FF2B5EF4-FFF2-40B4-BE49-F238E27FC236}">
                <a16:creationId xmlns:a16="http://schemas.microsoft.com/office/drawing/2014/main" id="{0AC9AAF4-BAB7-41E6-8634-28810116AF0A}"/>
              </a:ext>
            </a:extLst>
          </p:cNvPr>
          <p:cNvGrpSpPr>
            <a:grpSpLocks/>
          </p:cNvGrpSpPr>
          <p:nvPr/>
        </p:nvGrpSpPr>
        <p:grpSpPr bwMode="auto">
          <a:xfrm>
            <a:off x="2112963" y="1736725"/>
            <a:ext cx="5900737" cy="4476750"/>
            <a:chOff x="1344" y="1308"/>
            <a:chExt cx="3717" cy="2820"/>
          </a:xfrm>
        </p:grpSpPr>
        <p:sp>
          <p:nvSpPr>
            <p:cNvPr id="36931" name="Line 63">
              <a:extLst>
                <a:ext uri="{FF2B5EF4-FFF2-40B4-BE49-F238E27FC236}">
                  <a16:creationId xmlns:a16="http://schemas.microsoft.com/office/drawing/2014/main" id="{75F35709-448C-4399-87C2-1C3BB71D3667}"/>
                </a:ext>
              </a:extLst>
            </p:cNvPr>
            <p:cNvSpPr>
              <a:spLocks noChangeAspect="1" noChangeShapeType="1"/>
            </p:cNvSpPr>
            <p:nvPr/>
          </p:nvSpPr>
          <p:spPr bwMode="auto">
            <a:xfrm>
              <a:off x="3977" y="2639"/>
              <a:ext cx="243" cy="1"/>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32" name="Rectangle 64">
              <a:extLst>
                <a:ext uri="{FF2B5EF4-FFF2-40B4-BE49-F238E27FC236}">
                  <a16:creationId xmlns:a16="http://schemas.microsoft.com/office/drawing/2014/main" id="{2D9E7B50-5DE2-431A-878C-B58937CDF081}"/>
                </a:ext>
              </a:extLst>
            </p:cNvPr>
            <p:cNvSpPr>
              <a:spLocks noChangeAspect="1" noChangeArrowheads="1"/>
            </p:cNvSpPr>
            <p:nvPr/>
          </p:nvSpPr>
          <p:spPr bwMode="auto">
            <a:xfrm>
              <a:off x="4247" y="2576"/>
              <a:ext cx="81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400">
                  <a:solidFill>
                    <a:srgbClr val="000000"/>
                  </a:solidFill>
                </a:rPr>
                <a:t>Evening 1st Day</a:t>
              </a:r>
              <a:endParaRPr lang="en-US" altLang="en-US" sz="1400">
                <a:latin typeface="Times New Roman" panose="02020603050405020304" pitchFamily="18" charset="0"/>
              </a:endParaRPr>
            </a:p>
          </p:txBody>
        </p:sp>
        <p:grpSp>
          <p:nvGrpSpPr>
            <p:cNvPr id="36933" name="Group 65">
              <a:extLst>
                <a:ext uri="{FF2B5EF4-FFF2-40B4-BE49-F238E27FC236}">
                  <a16:creationId xmlns:a16="http://schemas.microsoft.com/office/drawing/2014/main" id="{32B73579-DD79-4B88-8456-5E20ECABBDE7}"/>
                </a:ext>
              </a:extLst>
            </p:cNvPr>
            <p:cNvGrpSpPr>
              <a:grpSpLocks/>
            </p:cNvGrpSpPr>
            <p:nvPr/>
          </p:nvGrpSpPr>
          <p:grpSpPr bwMode="auto">
            <a:xfrm>
              <a:off x="1344" y="1308"/>
              <a:ext cx="2312" cy="2820"/>
              <a:chOff x="1344" y="1308"/>
              <a:chExt cx="2312" cy="2820"/>
            </a:xfrm>
          </p:grpSpPr>
          <p:sp>
            <p:nvSpPr>
              <p:cNvPr id="36934" name="Line 66">
                <a:extLst>
                  <a:ext uri="{FF2B5EF4-FFF2-40B4-BE49-F238E27FC236}">
                    <a16:creationId xmlns:a16="http://schemas.microsoft.com/office/drawing/2014/main" id="{31C672B1-021B-4E4D-9407-5387A3796957}"/>
                  </a:ext>
                </a:extLst>
              </p:cNvPr>
              <p:cNvSpPr>
                <a:spLocks noChangeAspect="1" noChangeShapeType="1"/>
              </p:cNvSpPr>
              <p:nvPr/>
            </p:nvSpPr>
            <p:spPr bwMode="auto">
              <a:xfrm flipV="1">
                <a:off x="2016" y="2027"/>
                <a:ext cx="0" cy="1834"/>
              </a:xfrm>
              <a:prstGeom prst="line">
                <a:avLst/>
              </a:prstGeom>
              <a:noFill/>
              <a:ln w="38100">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6935" name="Line 67">
                <a:extLst>
                  <a:ext uri="{FF2B5EF4-FFF2-40B4-BE49-F238E27FC236}">
                    <a16:creationId xmlns:a16="http://schemas.microsoft.com/office/drawing/2014/main" id="{90BCCA2D-273D-4D7A-BDE6-0189950CA886}"/>
                  </a:ext>
                </a:extLst>
              </p:cNvPr>
              <p:cNvSpPr>
                <a:spLocks noChangeAspect="1" noChangeShapeType="1"/>
              </p:cNvSpPr>
              <p:nvPr/>
            </p:nvSpPr>
            <p:spPr bwMode="auto">
              <a:xfrm>
                <a:off x="2016" y="2027"/>
                <a:ext cx="0" cy="612"/>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6936" name="Line 68">
                <a:extLst>
                  <a:ext uri="{FF2B5EF4-FFF2-40B4-BE49-F238E27FC236}">
                    <a16:creationId xmlns:a16="http://schemas.microsoft.com/office/drawing/2014/main" id="{42F3CE53-9EE7-4672-BE00-726324A2D10E}"/>
                  </a:ext>
                </a:extLst>
              </p:cNvPr>
              <p:cNvSpPr>
                <a:spLocks noChangeAspect="1" noChangeShapeType="1"/>
              </p:cNvSpPr>
              <p:nvPr/>
            </p:nvSpPr>
            <p:spPr bwMode="auto">
              <a:xfrm flipV="1">
                <a:off x="2016" y="1514"/>
                <a:ext cx="1404" cy="513"/>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de-CH"/>
              </a:p>
            </p:txBody>
          </p:sp>
          <p:sp>
            <p:nvSpPr>
              <p:cNvPr id="36937" name="Rectangle 69">
                <a:extLst>
                  <a:ext uri="{FF2B5EF4-FFF2-40B4-BE49-F238E27FC236}">
                    <a16:creationId xmlns:a16="http://schemas.microsoft.com/office/drawing/2014/main" id="{4B459CA1-7F12-4A74-9E37-36942F4EC859}"/>
                  </a:ext>
                </a:extLst>
              </p:cNvPr>
              <p:cNvSpPr>
                <a:spLocks noChangeAspect="1" noChangeArrowheads="1"/>
              </p:cNvSpPr>
              <p:nvPr/>
            </p:nvSpPr>
            <p:spPr bwMode="auto">
              <a:xfrm>
                <a:off x="2097" y="1964"/>
                <a:ext cx="14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1969</a:t>
                </a:r>
                <a:endParaRPr lang="en-US" altLang="en-US" sz="1200">
                  <a:latin typeface="Times New Roman" panose="02020603050405020304" pitchFamily="18" charset="0"/>
                </a:endParaRPr>
              </a:p>
            </p:txBody>
          </p:sp>
          <p:sp>
            <p:nvSpPr>
              <p:cNvPr id="36938" name="Rectangle 70">
                <a:extLst>
                  <a:ext uri="{FF2B5EF4-FFF2-40B4-BE49-F238E27FC236}">
                    <a16:creationId xmlns:a16="http://schemas.microsoft.com/office/drawing/2014/main" id="{F18B16E6-3BFE-489C-8ADB-4D7A945F888E}"/>
                  </a:ext>
                </a:extLst>
              </p:cNvPr>
              <p:cNvSpPr>
                <a:spLocks noChangeAspect="1" noChangeArrowheads="1"/>
              </p:cNvSpPr>
              <p:nvPr/>
            </p:nvSpPr>
            <p:spPr bwMode="auto">
              <a:xfrm>
                <a:off x="3500" y="1451"/>
                <a:ext cx="15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800">
                    <a:solidFill>
                      <a:srgbClr val="000000"/>
                    </a:solidFill>
                  </a:rPr>
                  <a:t>2'520</a:t>
                </a:r>
                <a:endParaRPr lang="en-US" altLang="en-US" sz="1200">
                  <a:latin typeface="Times New Roman" panose="02020603050405020304" pitchFamily="18" charset="0"/>
                </a:endParaRPr>
              </a:p>
            </p:txBody>
          </p:sp>
          <p:sp>
            <p:nvSpPr>
              <p:cNvPr id="36939" name="Text Box 71">
                <a:extLst>
                  <a:ext uri="{FF2B5EF4-FFF2-40B4-BE49-F238E27FC236}">
                    <a16:creationId xmlns:a16="http://schemas.microsoft.com/office/drawing/2014/main" id="{A169E5F0-7E0B-4870-B9C8-340468BB47B4}"/>
                  </a:ext>
                </a:extLst>
              </p:cNvPr>
              <p:cNvSpPr txBox="1">
                <a:spLocks noChangeArrowheads="1"/>
              </p:cNvSpPr>
              <p:nvPr/>
            </p:nvSpPr>
            <p:spPr bwMode="auto">
              <a:xfrm rot="-5400000">
                <a:off x="470" y="2650"/>
                <a:ext cx="2352" cy="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spcAft>
                    <a:spcPts val="1200"/>
                  </a:spcAft>
                </a:pPr>
                <a:r>
                  <a:rPr lang="en-US" altLang="en-US" sz="2400" b="1">
                    <a:solidFill>
                      <a:srgbClr val="000080"/>
                    </a:solidFill>
                  </a:rPr>
                  <a:t>SPE</a:t>
                </a:r>
                <a:br>
                  <a:rPr lang="en-US" altLang="en-US" sz="2400" b="1">
                    <a:solidFill>
                      <a:srgbClr val="000080"/>
                    </a:solidFill>
                  </a:rPr>
                </a:br>
                <a:r>
                  <a:rPr lang="en-US" altLang="en-US">
                    <a:solidFill>
                      <a:srgbClr val="000080"/>
                    </a:solidFill>
                  </a:rPr>
                  <a:t>Shareholders Profit Expectation</a:t>
                </a:r>
              </a:p>
            </p:txBody>
          </p:sp>
          <p:sp>
            <p:nvSpPr>
              <p:cNvPr id="36940" name="WordArt 72">
                <a:extLst>
                  <a:ext uri="{FF2B5EF4-FFF2-40B4-BE49-F238E27FC236}">
                    <a16:creationId xmlns:a16="http://schemas.microsoft.com/office/drawing/2014/main" id="{94F8A90C-BF9D-41AE-A304-F8BB4205B3FD}"/>
                  </a:ext>
                </a:extLst>
              </p:cNvPr>
              <p:cNvSpPr>
                <a:spLocks noChangeArrowheads="1" noChangeShapeType="1"/>
              </p:cNvSpPr>
              <p:nvPr/>
            </p:nvSpPr>
            <p:spPr bwMode="auto">
              <a:xfrm rot="-250757">
                <a:off x="2163" y="1308"/>
                <a:ext cx="1185" cy="592"/>
              </a:xfrm>
              <a:prstGeom prst="rect">
                <a:avLst/>
              </a:prstGeom>
            </p:spPr>
            <p:txBody>
              <a:bodyPr wrap="none" fromWordArt="1">
                <a:prstTxWarp prst="textSlantUp">
                  <a:avLst>
                    <a:gd name="adj" fmla="val 55556"/>
                  </a:avLst>
                </a:prstTxWarp>
              </a:bodyPr>
              <a:lstStyle/>
              <a:p>
                <a:pPr algn="ctr"/>
                <a:r>
                  <a:rPr lang="de-CH" sz="3600" b="1" kern="10">
                    <a:ln w="9525">
                      <a:solidFill>
                        <a:srgbClr val="993366"/>
                      </a:solidFill>
                      <a:round/>
                      <a:headEnd/>
                      <a:tailEnd/>
                    </a:ln>
                    <a:solidFill>
                      <a:srgbClr val="993366"/>
                    </a:solidFill>
                    <a:cs typeface="Arial" panose="020B0604020202020204" pitchFamily="34" charset="0"/>
                  </a:rPr>
                  <a:t>Enterprise Value</a:t>
                </a:r>
              </a:p>
            </p:txBody>
          </p:sp>
        </p:grpSp>
      </p:grpSp>
      <p:sp>
        <p:nvSpPr>
          <p:cNvPr id="36930" name="Rectangle 73">
            <a:extLst>
              <a:ext uri="{FF2B5EF4-FFF2-40B4-BE49-F238E27FC236}">
                <a16:creationId xmlns:a16="http://schemas.microsoft.com/office/drawing/2014/main" id="{0E740370-079C-4AC9-9C7A-9A5577A7C5A3}"/>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180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Value Development (Shareholders view)</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82"/>
                                        </p:tgtEl>
                                        <p:attrNameLst>
                                          <p:attrName>style.visibility</p:attrName>
                                        </p:attrNameLst>
                                      </p:cBhvr>
                                      <p:to>
                                        <p:strVal val="visible"/>
                                      </p:to>
                                    </p:set>
                                    <p:anim calcmode="lin" valueType="num">
                                      <p:cBhvr additive="base">
                                        <p:cTn id="7" dur="500" fill="hold"/>
                                        <p:tgtEl>
                                          <p:spTgt spid="235582"/>
                                        </p:tgtEl>
                                        <p:attrNameLst>
                                          <p:attrName>ppt_x</p:attrName>
                                        </p:attrNameLst>
                                      </p:cBhvr>
                                      <p:tavLst>
                                        <p:tav tm="0">
                                          <p:val>
                                            <p:strVal val="#ppt_x"/>
                                          </p:val>
                                        </p:tav>
                                        <p:tav tm="100000">
                                          <p:val>
                                            <p:strVal val="#ppt_x"/>
                                          </p:val>
                                        </p:tav>
                                      </p:tavLst>
                                    </p:anim>
                                    <p:anim calcmode="lin" valueType="num">
                                      <p:cBhvr additive="base">
                                        <p:cTn id="8" dur="500" fill="hold"/>
                                        <p:tgtEl>
                                          <p:spTgt spid="2355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nummernplatzhalter 2">
            <a:extLst>
              <a:ext uri="{FF2B5EF4-FFF2-40B4-BE49-F238E27FC236}">
                <a16:creationId xmlns:a16="http://schemas.microsoft.com/office/drawing/2014/main" id="{84FFBE8D-81EA-4AA6-9E37-75A873CB0E19}"/>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BE70F2FC-717D-42E4-8A70-E5F8AE0B2871}" type="slidenum">
              <a:rPr lang="de-CH" altLang="en-US" sz="1000"/>
              <a:pPr/>
              <a:t>35</a:t>
            </a:fld>
            <a:endParaRPr lang="de-CH" altLang="en-US" sz="1000"/>
          </a:p>
        </p:txBody>
      </p:sp>
      <p:sp>
        <p:nvSpPr>
          <p:cNvPr id="37891" name="Datumsplatzhalter 3">
            <a:extLst>
              <a:ext uri="{FF2B5EF4-FFF2-40B4-BE49-F238E27FC236}">
                <a16:creationId xmlns:a16="http://schemas.microsoft.com/office/drawing/2014/main" id="{3743C674-108B-458F-90D4-D0A57D4EDA9B}"/>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7892" name="Fußzeilenplatzhalter 4">
            <a:extLst>
              <a:ext uri="{FF2B5EF4-FFF2-40B4-BE49-F238E27FC236}">
                <a16:creationId xmlns:a16="http://schemas.microsoft.com/office/drawing/2014/main" id="{B81EEECA-D911-404E-B176-C71FFDBA6C4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grpSp>
        <p:nvGrpSpPr>
          <p:cNvPr id="236547" name="Group 3">
            <a:extLst>
              <a:ext uri="{FF2B5EF4-FFF2-40B4-BE49-F238E27FC236}">
                <a16:creationId xmlns:a16="http://schemas.microsoft.com/office/drawing/2014/main" id="{479CCA43-8CE9-4AAA-B153-BAFDC8DDA640}"/>
              </a:ext>
            </a:extLst>
          </p:cNvPr>
          <p:cNvGrpSpPr>
            <a:grpSpLocks/>
          </p:cNvGrpSpPr>
          <p:nvPr/>
        </p:nvGrpSpPr>
        <p:grpSpPr bwMode="auto">
          <a:xfrm>
            <a:off x="722313" y="2486025"/>
            <a:ext cx="3514725" cy="3400425"/>
            <a:chOff x="455" y="1566"/>
            <a:chExt cx="2214" cy="2142"/>
          </a:xfrm>
        </p:grpSpPr>
        <p:sp>
          <p:nvSpPr>
            <p:cNvPr id="38055" name="Rectangle 4">
              <a:extLst>
                <a:ext uri="{FF2B5EF4-FFF2-40B4-BE49-F238E27FC236}">
                  <a16:creationId xmlns:a16="http://schemas.microsoft.com/office/drawing/2014/main" id="{23E89458-9D2C-4BAF-9D6C-9E7995266CF1}"/>
                </a:ext>
              </a:extLst>
            </p:cNvPr>
            <p:cNvSpPr>
              <a:spLocks noChangeArrowheads="1"/>
            </p:cNvSpPr>
            <p:nvPr/>
          </p:nvSpPr>
          <p:spPr bwMode="auto">
            <a:xfrm>
              <a:off x="455" y="1566"/>
              <a:ext cx="2214" cy="2142"/>
            </a:xfrm>
            <a:prstGeom prst="rect">
              <a:avLst/>
            </a:prstGeom>
            <a:solidFill>
              <a:srgbClr val="FFFFFF"/>
            </a:solidFill>
            <a:ln w="0">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56" name="Rectangle 5">
              <a:extLst>
                <a:ext uri="{FF2B5EF4-FFF2-40B4-BE49-F238E27FC236}">
                  <a16:creationId xmlns:a16="http://schemas.microsoft.com/office/drawing/2014/main" id="{02402F71-3CA4-45D6-9849-1A8048EAEE2F}"/>
                </a:ext>
              </a:extLst>
            </p:cNvPr>
            <p:cNvSpPr>
              <a:spLocks noChangeArrowheads="1"/>
            </p:cNvSpPr>
            <p:nvPr/>
          </p:nvSpPr>
          <p:spPr bwMode="auto">
            <a:xfrm>
              <a:off x="1055" y="1962"/>
              <a:ext cx="1554" cy="1128"/>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57" name="Line 6">
              <a:extLst>
                <a:ext uri="{FF2B5EF4-FFF2-40B4-BE49-F238E27FC236}">
                  <a16:creationId xmlns:a16="http://schemas.microsoft.com/office/drawing/2014/main" id="{96A7B633-58B4-4649-93BA-98B2C6BECAF9}"/>
                </a:ext>
              </a:extLst>
            </p:cNvPr>
            <p:cNvSpPr>
              <a:spLocks noChangeShapeType="1"/>
            </p:cNvSpPr>
            <p:nvPr/>
          </p:nvSpPr>
          <p:spPr bwMode="auto">
            <a:xfrm>
              <a:off x="1055" y="2904"/>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58" name="Line 7">
              <a:extLst>
                <a:ext uri="{FF2B5EF4-FFF2-40B4-BE49-F238E27FC236}">
                  <a16:creationId xmlns:a16="http://schemas.microsoft.com/office/drawing/2014/main" id="{20DCBFDE-1BBE-4D83-92C5-9D2FF0540F28}"/>
                </a:ext>
              </a:extLst>
            </p:cNvPr>
            <p:cNvSpPr>
              <a:spLocks noChangeShapeType="1"/>
            </p:cNvSpPr>
            <p:nvPr/>
          </p:nvSpPr>
          <p:spPr bwMode="auto">
            <a:xfrm>
              <a:off x="1055" y="2712"/>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59" name="Line 8">
              <a:extLst>
                <a:ext uri="{FF2B5EF4-FFF2-40B4-BE49-F238E27FC236}">
                  <a16:creationId xmlns:a16="http://schemas.microsoft.com/office/drawing/2014/main" id="{09C7BA0E-FF11-4FC7-A1E7-AD39F38261CE}"/>
                </a:ext>
              </a:extLst>
            </p:cNvPr>
            <p:cNvSpPr>
              <a:spLocks noChangeShapeType="1"/>
            </p:cNvSpPr>
            <p:nvPr/>
          </p:nvSpPr>
          <p:spPr bwMode="auto">
            <a:xfrm>
              <a:off x="1055" y="2526"/>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0" name="Line 9">
              <a:extLst>
                <a:ext uri="{FF2B5EF4-FFF2-40B4-BE49-F238E27FC236}">
                  <a16:creationId xmlns:a16="http://schemas.microsoft.com/office/drawing/2014/main" id="{D79C8E30-CC17-4567-970C-796D39183CF8}"/>
                </a:ext>
              </a:extLst>
            </p:cNvPr>
            <p:cNvSpPr>
              <a:spLocks noChangeShapeType="1"/>
            </p:cNvSpPr>
            <p:nvPr/>
          </p:nvSpPr>
          <p:spPr bwMode="auto">
            <a:xfrm>
              <a:off x="1055" y="2340"/>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1" name="Line 10">
              <a:extLst>
                <a:ext uri="{FF2B5EF4-FFF2-40B4-BE49-F238E27FC236}">
                  <a16:creationId xmlns:a16="http://schemas.microsoft.com/office/drawing/2014/main" id="{CDB5DEFE-4D09-4523-AF4A-48C5F376FCE2}"/>
                </a:ext>
              </a:extLst>
            </p:cNvPr>
            <p:cNvSpPr>
              <a:spLocks noChangeShapeType="1"/>
            </p:cNvSpPr>
            <p:nvPr/>
          </p:nvSpPr>
          <p:spPr bwMode="auto">
            <a:xfrm>
              <a:off x="1055" y="2148"/>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2" name="Line 11">
              <a:extLst>
                <a:ext uri="{FF2B5EF4-FFF2-40B4-BE49-F238E27FC236}">
                  <a16:creationId xmlns:a16="http://schemas.microsoft.com/office/drawing/2014/main" id="{470A8CB6-F0E2-4E77-B0DD-8DEC024577AD}"/>
                </a:ext>
              </a:extLst>
            </p:cNvPr>
            <p:cNvSpPr>
              <a:spLocks noChangeShapeType="1"/>
            </p:cNvSpPr>
            <p:nvPr/>
          </p:nvSpPr>
          <p:spPr bwMode="auto">
            <a:xfrm>
              <a:off x="1055" y="1962"/>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3" name="Rectangle 12">
              <a:extLst>
                <a:ext uri="{FF2B5EF4-FFF2-40B4-BE49-F238E27FC236}">
                  <a16:creationId xmlns:a16="http://schemas.microsoft.com/office/drawing/2014/main" id="{7026FDB5-132A-4A14-B9F8-D929A53D44F6}"/>
                </a:ext>
              </a:extLst>
            </p:cNvPr>
            <p:cNvSpPr>
              <a:spLocks noChangeArrowheads="1"/>
            </p:cNvSpPr>
            <p:nvPr/>
          </p:nvSpPr>
          <p:spPr bwMode="auto">
            <a:xfrm>
              <a:off x="1055" y="1962"/>
              <a:ext cx="1554" cy="1128"/>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64" name="Line 13">
              <a:extLst>
                <a:ext uri="{FF2B5EF4-FFF2-40B4-BE49-F238E27FC236}">
                  <a16:creationId xmlns:a16="http://schemas.microsoft.com/office/drawing/2014/main" id="{029DE0F6-6F87-4DDE-822C-1674DC059B0B}"/>
                </a:ext>
              </a:extLst>
            </p:cNvPr>
            <p:cNvSpPr>
              <a:spLocks noChangeShapeType="1"/>
            </p:cNvSpPr>
            <p:nvPr/>
          </p:nvSpPr>
          <p:spPr bwMode="auto">
            <a:xfrm>
              <a:off x="1055" y="1962"/>
              <a:ext cx="1" cy="112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5" name="Line 14">
              <a:extLst>
                <a:ext uri="{FF2B5EF4-FFF2-40B4-BE49-F238E27FC236}">
                  <a16:creationId xmlns:a16="http://schemas.microsoft.com/office/drawing/2014/main" id="{ECD97553-9B64-400E-9482-AB5BFC9CF0CA}"/>
                </a:ext>
              </a:extLst>
            </p:cNvPr>
            <p:cNvSpPr>
              <a:spLocks noChangeShapeType="1"/>
            </p:cNvSpPr>
            <p:nvPr/>
          </p:nvSpPr>
          <p:spPr bwMode="auto">
            <a:xfrm>
              <a:off x="1031" y="3090"/>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6" name="Line 15">
              <a:extLst>
                <a:ext uri="{FF2B5EF4-FFF2-40B4-BE49-F238E27FC236}">
                  <a16:creationId xmlns:a16="http://schemas.microsoft.com/office/drawing/2014/main" id="{73102E33-3362-4086-A15B-ED538019FB7B}"/>
                </a:ext>
              </a:extLst>
            </p:cNvPr>
            <p:cNvSpPr>
              <a:spLocks noChangeShapeType="1"/>
            </p:cNvSpPr>
            <p:nvPr/>
          </p:nvSpPr>
          <p:spPr bwMode="auto">
            <a:xfrm>
              <a:off x="1031" y="2904"/>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7" name="Line 16">
              <a:extLst>
                <a:ext uri="{FF2B5EF4-FFF2-40B4-BE49-F238E27FC236}">
                  <a16:creationId xmlns:a16="http://schemas.microsoft.com/office/drawing/2014/main" id="{E66D79F5-C265-4614-AE5E-23C34A66B947}"/>
                </a:ext>
              </a:extLst>
            </p:cNvPr>
            <p:cNvSpPr>
              <a:spLocks noChangeShapeType="1"/>
            </p:cNvSpPr>
            <p:nvPr/>
          </p:nvSpPr>
          <p:spPr bwMode="auto">
            <a:xfrm>
              <a:off x="1031" y="2712"/>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8" name="Line 17">
              <a:extLst>
                <a:ext uri="{FF2B5EF4-FFF2-40B4-BE49-F238E27FC236}">
                  <a16:creationId xmlns:a16="http://schemas.microsoft.com/office/drawing/2014/main" id="{9B4379B8-9EF3-4558-BAF4-44E4F6152ECC}"/>
                </a:ext>
              </a:extLst>
            </p:cNvPr>
            <p:cNvSpPr>
              <a:spLocks noChangeShapeType="1"/>
            </p:cNvSpPr>
            <p:nvPr/>
          </p:nvSpPr>
          <p:spPr bwMode="auto">
            <a:xfrm>
              <a:off x="1031" y="2526"/>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69" name="Line 18">
              <a:extLst>
                <a:ext uri="{FF2B5EF4-FFF2-40B4-BE49-F238E27FC236}">
                  <a16:creationId xmlns:a16="http://schemas.microsoft.com/office/drawing/2014/main" id="{0865D45C-F727-48BC-BC42-53904872005B}"/>
                </a:ext>
              </a:extLst>
            </p:cNvPr>
            <p:cNvSpPr>
              <a:spLocks noChangeShapeType="1"/>
            </p:cNvSpPr>
            <p:nvPr/>
          </p:nvSpPr>
          <p:spPr bwMode="auto">
            <a:xfrm>
              <a:off x="1031" y="2340"/>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0" name="Line 19">
              <a:extLst>
                <a:ext uri="{FF2B5EF4-FFF2-40B4-BE49-F238E27FC236}">
                  <a16:creationId xmlns:a16="http://schemas.microsoft.com/office/drawing/2014/main" id="{95EAA090-ADA0-4251-B2B4-05F140412AFD}"/>
                </a:ext>
              </a:extLst>
            </p:cNvPr>
            <p:cNvSpPr>
              <a:spLocks noChangeShapeType="1"/>
            </p:cNvSpPr>
            <p:nvPr/>
          </p:nvSpPr>
          <p:spPr bwMode="auto">
            <a:xfrm>
              <a:off x="1031" y="2148"/>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1" name="Line 20">
              <a:extLst>
                <a:ext uri="{FF2B5EF4-FFF2-40B4-BE49-F238E27FC236}">
                  <a16:creationId xmlns:a16="http://schemas.microsoft.com/office/drawing/2014/main" id="{4F60877B-CC59-4C1A-A94A-0236733C2E09}"/>
                </a:ext>
              </a:extLst>
            </p:cNvPr>
            <p:cNvSpPr>
              <a:spLocks noChangeShapeType="1"/>
            </p:cNvSpPr>
            <p:nvPr/>
          </p:nvSpPr>
          <p:spPr bwMode="auto">
            <a:xfrm>
              <a:off x="1031" y="1962"/>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2" name="Line 21">
              <a:extLst>
                <a:ext uri="{FF2B5EF4-FFF2-40B4-BE49-F238E27FC236}">
                  <a16:creationId xmlns:a16="http://schemas.microsoft.com/office/drawing/2014/main" id="{C936A40E-04A2-40D0-82ED-F19754C054C5}"/>
                </a:ext>
              </a:extLst>
            </p:cNvPr>
            <p:cNvSpPr>
              <a:spLocks noChangeShapeType="1"/>
            </p:cNvSpPr>
            <p:nvPr/>
          </p:nvSpPr>
          <p:spPr bwMode="auto">
            <a:xfrm>
              <a:off x="1055" y="3090"/>
              <a:ext cx="155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3" name="Line 22">
              <a:extLst>
                <a:ext uri="{FF2B5EF4-FFF2-40B4-BE49-F238E27FC236}">
                  <a16:creationId xmlns:a16="http://schemas.microsoft.com/office/drawing/2014/main" id="{3A18C55E-B4D1-409D-A91A-17A7311031C3}"/>
                </a:ext>
              </a:extLst>
            </p:cNvPr>
            <p:cNvSpPr>
              <a:spLocks noChangeShapeType="1"/>
            </p:cNvSpPr>
            <p:nvPr/>
          </p:nvSpPr>
          <p:spPr bwMode="auto">
            <a:xfrm flipV="1">
              <a:off x="1055"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4" name="Line 23">
              <a:extLst>
                <a:ext uri="{FF2B5EF4-FFF2-40B4-BE49-F238E27FC236}">
                  <a16:creationId xmlns:a16="http://schemas.microsoft.com/office/drawing/2014/main" id="{0DBD1DE9-86A3-4D8F-B616-1B26D2724F4A}"/>
                </a:ext>
              </a:extLst>
            </p:cNvPr>
            <p:cNvSpPr>
              <a:spLocks noChangeShapeType="1"/>
            </p:cNvSpPr>
            <p:nvPr/>
          </p:nvSpPr>
          <p:spPr bwMode="auto">
            <a:xfrm flipV="1">
              <a:off x="1211"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5" name="Line 24">
              <a:extLst>
                <a:ext uri="{FF2B5EF4-FFF2-40B4-BE49-F238E27FC236}">
                  <a16:creationId xmlns:a16="http://schemas.microsoft.com/office/drawing/2014/main" id="{4B42A8E0-BFE6-48BE-90E2-1D2C7BD4D390}"/>
                </a:ext>
              </a:extLst>
            </p:cNvPr>
            <p:cNvSpPr>
              <a:spLocks noChangeShapeType="1"/>
            </p:cNvSpPr>
            <p:nvPr/>
          </p:nvSpPr>
          <p:spPr bwMode="auto">
            <a:xfrm flipV="1">
              <a:off x="1367"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6" name="Line 25">
              <a:extLst>
                <a:ext uri="{FF2B5EF4-FFF2-40B4-BE49-F238E27FC236}">
                  <a16:creationId xmlns:a16="http://schemas.microsoft.com/office/drawing/2014/main" id="{E6DA9E68-9F54-4531-8365-F6122F6F895B}"/>
                </a:ext>
              </a:extLst>
            </p:cNvPr>
            <p:cNvSpPr>
              <a:spLocks noChangeShapeType="1"/>
            </p:cNvSpPr>
            <p:nvPr/>
          </p:nvSpPr>
          <p:spPr bwMode="auto">
            <a:xfrm flipV="1">
              <a:off x="1523"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7" name="Line 26">
              <a:extLst>
                <a:ext uri="{FF2B5EF4-FFF2-40B4-BE49-F238E27FC236}">
                  <a16:creationId xmlns:a16="http://schemas.microsoft.com/office/drawing/2014/main" id="{784068C2-D477-4438-950D-5B7E85D5D5D5}"/>
                </a:ext>
              </a:extLst>
            </p:cNvPr>
            <p:cNvSpPr>
              <a:spLocks noChangeShapeType="1"/>
            </p:cNvSpPr>
            <p:nvPr/>
          </p:nvSpPr>
          <p:spPr bwMode="auto">
            <a:xfrm flipV="1">
              <a:off x="1679"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8" name="Line 27">
              <a:extLst>
                <a:ext uri="{FF2B5EF4-FFF2-40B4-BE49-F238E27FC236}">
                  <a16:creationId xmlns:a16="http://schemas.microsoft.com/office/drawing/2014/main" id="{0FD14F66-0C53-40A8-AB28-1B9BC967FBD7}"/>
                </a:ext>
              </a:extLst>
            </p:cNvPr>
            <p:cNvSpPr>
              <a:spLocks noChangeShapeType="1"/>
            </p:cNvSpPr>
            <p:nvPr/>
          </p:nvSpPr>
          <p:spPr bwMode="auto">
            <a:xfrm flipV="1">
              <a:off x="1835"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79" name="Line 28">
              <a:extLst>
                <a:ext uri="{FF2B5EF4-FFF2-40B4-BE49-F238E27FC236}">
                  <a16:creationId xmlns:a16="http://schemas.microsoft.com/office/drawing/2014/main" id="{C838C07C-1FB8-48F2-9A8D-164BB47E4522}"/>
                </a:ext>
              </a:extLst>
            </p:cNvPr>
            <p:cNvSpPr>
              <a:spLocks noChangeShapeType="1"/>
            </p:cNvSpPr>
            <p:nvPr/>
          </p:nvSpPr>
          <p:spPr bwMode="auto">
            <a:xfrm flipV="1">
              <a:off x="1985"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0" name="Line 29">
              <a:extLst>
                <a:ext uri="{FF2B5EF4-FFF2-40B4-BE49-F238E27FC236}">
                  <a16:creationId xmlns:a16="http://schemas.microsoft.com/office/drawing/2014/main" id="{2BD436FD-486E-42A7-956D-AB5CC4B1F246}"/>
                </a:ext>
              </a:extLst>
            </p:cNvPr>
            <p:cNvSpPr>
              <a:spLocks noChangeShapeType="1"/>
            </p:cNvSpPr>
            <p:nvPr/>
          </p:nvSpPr>
          <p:spPr bwMode="auto">
            <a:xfrm flipV="1">
              <a:off x="2141"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1" name="Line 30">
              <a:extLst>
                <a:ext uri="{FF2B5EF4-FFF2-40B4-BE49-F238E27FC236}">
                  <a16:creationId xmlns:a16="http://schemas.microsoft.com/office/drawing/2014/main" id="{E4A12AFC-544C-4A50-BDD8-610A94804FAE}"/>
                </a:ext>
              </a:extLst>
            </p:cNvPr>
            <p:cNvSpPr>
              <a:spLocks noChangeShapeType="1"/>
            </p:cNvSpPr>
            <p:nvPr/>
          </p:nvSpPr>
          <p:spPr bwMode="auto">
            <a:xfrm flipV="1">
              <a:off x="2297"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2" name="Line 31">
              <a:extLst>
                <a:ext uri="{FF2B5EF4-FFF2-40B4-BE49-F238E27FC236}">
                  <a16:creationId xmlns:a16="http://schemas.microsoft.com/office/drawing/2014/main" id="{3D726611-2028-4558-90DF-1FC06F4B3D67}"/>
                </a:ext>
              </a:extLst>
            </p:cNvPr>
            <p:cNvSpPr>
              <a:spLocks noChangeShapeType="1"/>
            </p:cNvSpPr>
            <p:nvPr/>
          </p:nvSpPr>
          <p:spPr bwMode="auto">
            <a:xfrm flipV="1">
              <a:off x="2453"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3" name="Line 32">
              <a:extLst>
                <a:ext uri="{FF2B5EF4-FFF2-40B4-BE49-F238E27FC236}">
                  <a16:creationId xmlns:a16="http://schemas.microsoft.com/office/drawing/2014/main" id="{2C4E0E11-F58E-4AFC-BD3A-9FDEABD4519B}"/>
                </a:ext>
              </a:extLst>
            </p:cNvPr>
            <p:cNvSpPr>
              <a:spLocks noChangeShapeType="1"/>
            </p:cNvSpPr>
            <p:nvPr/>
          </p:nvSpPr>
          <p:spPr bwMode="auto">
            <a:xfrm flipV="1">
              <a:off x="2609" y="3090"/>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4" name="Line 33">
              <a:extLst>
                <a:ext uri="{FF2B5EF4-FFF2-40B4-BE49-F238E27FC236}">
                  <a16:creationId xmlns:a16="http://schemas.microsoft.com/office/drawing/2014/main" id="{85C271FB-62EB-479D-833F-167AD877902F}"/>
                </a:ext>
              </a:extLst>
            </p:cNvPr>
            <p:cNvSpPr>
              <a:spLocks noChangeShapeType="1"/>
            </p:cNvSpPr>
            <p:nvPr/>
          </p:nvSpPr>
          <p:spPr bwMode="auto">
            <a:xfrm flipV="1">
              <a:off x="1133" y="2904"/>
              <a:ext cx="156" cy="78"/>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5" name="Line 34">
              <a:extLst>
                <a:ext uri="{FF2B5EF4-FFF2-40B4-BE49-F238E27FC236}">
                  <a16:creationId xmlns:a16="http://schemas.microsoft.com/office/drawing/2014/main" id="{515CE40F-6C27-4D60-8127-4949066811D0}"/>
                </a:ext>
              </a:extLst>
            </p:cNvPr>
            <p:cNvSpPr>
              <a:spLocks noChangeShapeType="1"/>
            </p:cNvSpPr>
            <p:nvPr/>
          </p:nvSpPr>
          <p:spPr bwMode="auto">
            <a:xfrm>
              <a:off x="1289" y="2904"/>
              <a:ext cx="156" cy="24"/>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6" name="Line 35">
              <a:extLst>
                <a:ext uri="{FF2B5EF4-FFF2-40B4-BE49-F238E27FC236}">
                  <a16:creationId xmlns:a16="http://schemas.microsoft.com/office/drawing/2014/main" id="{8C6FBE02-7D5B-49CB-8D41-15F2C3DCD940}"/>
                </a:ext>
              </a:extLst>
            </p:cNvPr>
            <p:cNvSpPr>
              <a:spLocks noChangeShapeType="1"/>
            </p:cNvSpPr>
            <p:nvPr/>
          </p:nvSpPr>
          <p:spPr bwMode="auto">
            <a:xfrm flipV="1">
              <a:off x="1445" y="2760"/>
              <a:ext cx="156" cy="168"/>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7" name="Line 36">
              <a:extLst>
                <a:ext uri="{FF2B5EF4-FFF2-40B4-BE49-F238E27FC236}">
                  <a16:creationId xmlns:a16="http://schemas.microsoft.com/office/drawing/2014/main" id="{05E88A61-DE0A-4D69-8CB7-DE6180DA4E19}"/>
                </a:ext>
              </a:extLst>
            </p:cNvPr>
            <p:cNvSpPr>
              <a:spLocks noChangeShapeType="1"/>
            </p:cNvSpPr>
            <p:nvPr/>
          </p:nvSpPr>
          <p:spPr bwMode="auto">
            <a:xfrm>
              <a:off x="1601" y="2760"/>
              <a:ext cx="156" cy="30"/>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8" name="Line 37">
              <a:extLst>
                <a:ext uri="{FF2B5EF4-FFF2-40B4-BE49-F238E27FC236}">
                  <a16:creationId xmlns:a16="http://schemas.microsoft.com/office/drawing/2014/main" id="{C70B201F-1F67-4D9D-BD31-E3505E774EB4}"/>
                </a:ext>
              </a:extLst>
            </p:cNvPr>
            <p:cNvSpPr>
              <a:spLocks noChangeShapeType="1"/>
            </p:cNvSpPr>
            <p:nvPr/>
          </p:nvSpPr>
          <p:spPr bwMode="auto">
            <a:xfrm flipV="1">
              <a:off x="1757" y="2592"/>
              <a:ext cx="150" cy="198"/>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89" name="Line 38">
              <a:extLst>
                <a:ext uri="{FF2B5EF4-FFF2-40B4-BE49-F238E27FC236}">
                  <a16:creationId xmlns:a16="http://schemas.microsoft.com/office/drawing/2014/main" id="{8D58BD61-A46C-4A5B-87AE-F7CEA75EC464}"/>
                </a:ext>
              </a:extLst>
            </p:cNvPr>
            <p:cNvSpPr>
              <a:spLocks noChangeShapeType="1"/>
            </p:cNvSpPr>
            <p:nvPr/>
          </p:nvSpPr>
          <p:spPr bwMode="auto">
            <a:xfrm flipV="1">
              <a:off x="1907" y="2400"/>
              <a:ext cx="156" cy="192"/>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90" name="Line 39">
              <a:extLst>
                <a:ext uri="{FF2B5EF4-FFF2-40B4-BE49-F238E27FC236}">
                  <a16:creationId xmlns:a16="http://schemas.microsoft.com/office/drawing/2014/main" id="{86D73B4F-6CC8-4ED4-A26E-257A6517AF2D}"/>
                </a:ext>
              </a:extLst>
            </p:cNvPr>
            <p:cNvSpPr>
              <a:spLocks noChangeShapeType="1"/>
            </p:cNvSpPr>
            <p:nvPr/>
          </p:nvSpPr>
          <p:spPr bwMode="auto">
            <a:xfrm flipV="1">
              <a:off x="2063" y="2178"/>
              <a:ext cx="156" cy="222"/>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91" name="Line 40">
              <a:extLst>
                <a:ext uri="{FF2B5EF4-FFF2-40B4-BE49-F238E27FC236}">
                  <a16:creationId xmlns:a16="http://schemas.microsoft.com/office/drawing/2014/main" id="{195A8BE0-50D5-4CD9-8CB7-54F01C6D7CC2}"/>
                </a:ext>
              </a:extLst>
            </p:cNvPr>
            <p:cNvSpPr>
              <a:spLocks noChangeShapeType="1"/>
            </p:cNvSpPr>
            <p:nvPr/>
          </p:nvSpPr>
          <p:spPr bwMode="auto">
            <a:xfrm>
              <a:off x="2219" y="2178"/>
              <a:ext cx="156" cy="336"/>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92" name="Line 41">
              <a:extLst>
                <a:ext uri="{FF2B5EF4-FFF2-40B4-BE49-F238E27FC236}">
                  <a16:creationId xmlns:a16="http://schemas.microsoft.com/office/drawing/2014/main" id="{9EF6FC24-0192-4DA1-B7C8-C3166AF259AC}"/>
                </a:ext>
              </a:extLst>
            </p:cNvPr>
            <p:cNvSpPr>
              <a:spLocks noChangeShapeType="1"/>
            </p:cNvSpPr>
            <p:nvPr/>
          </p:nvSpPr>
          <p:spPr bwMode="auto">
            <a:xfrm>
              <a:off x="2375" y="2514"/>
              <a:ext cx="156" cy="174"/>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93" name="Freeform 42">
              <a:extLst>
                <a:ext uri="{FF2B5EF4-FFF2-40B4-BE49-F238E27FC236}">
                  <a16:creationId xmlns:a16="http://schemas.microsoft.com/office/drawing/2014/main" id="{02E376DB-7158-41D4-894D-C39E087B4F2B}"/>
                </a:ext>
              </a:extLst>
            </p:cNvPr>
            <p:cNvSpPr>
              <a:spLocks/>
            </p:cNvSpPr>
            <p:nvPr/>
          </p:nvSpPr>
          <p:spPr bwMode="auto">
            <a:xfrm>
              <a:off x="1115" y="2964"/>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4" name="Freeform 43">
              <a:extLst>
                <a:ext uri="{FF2B5EF4-FFF2-40B4-BE49-F238E27FC236}">
                  <a16:creationId xmlns:a16="http://schemas.microsoft.com/office/drawing/2014/main" id="{87F0A632-A0AD-4FA4-A6C0-D6EA27F5223C}"/>
                </a:ext>
              </a:extLst>
            </p:cNvPr>
            <p:cNvSpPr>
              <a:spLocks/>
            </p:cNvSpPr>
            <p:nvPr/>
          </p:nvSpPr>
          <p:spPr bwMode="auto">
            <a:xfrm>
              <a:off x="1271" y="2886"/>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5" name="Freeform 44">
              <a:extLst>
                <a:ext uri="{FF2B5EF4-FFF2-40B4-BE49-F238E27FC236}">
                  <a16:creationId xmlns:a16="http://schemas.microsoft.com/office/drawing/2014/main" id="{31EE08AA-5CE2-46F9-A565-7F4B79E42950}"/>
                </a:ext>
              </a:extLst>
            </p:cNvPr>
            <p:cNvSpPr>
              <a:spLocks/>
            </p:cNvSpPr>
            <p:nvPr/>
          </p:nvSpPr>
          <p:spPr bwMode="auto">
            <a:xfrm>
              <a:off x="1427" y="2910"/>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6" name="Freeform 45">
              <a:extLst>
                <a:ext uri="{FF2B5EF4-FFF2-40B4-BE49-F238E27FC236}">
                  <a16:creationId xmlns:a16="http://schemas.microsoft.com/office/drawing/2014/main" id="{B65F82FE-CFEA-4C53-8AD3-CCF912CB4125}"/>
                </a:ext>
              </a:extLst>
            </p:cNvPr>
            <p:cNvSpPr>
              <a:spLocks/>
            </p:cNvSpPr>
            <p:nvPr/>
          </p:nvSpPr>
          <p:spPr bwMode="auto">
            <a:xfrm>
              <a:off x="1583" y="2742"/>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7" name="Freeform 46">
              <a:extLst>
                <a:ext uri="{FF2B5EF4-FFF2-40B4-BE49-F238E27FC236}">
                  <a16:creationId xmlns:a16="http://schemas.microsoft.com/office/drawing/2014/main" id="{4BCD5837-DB0D-429C-8894-55DE0D6284E4}"/>
                </a:ext>
              </a:extLst>
            </p:cNvPr>
            <p:cNvSpPr>
              <a:spLocks/>
            </p:cNvSpPr>
            <p:nvPr/>
          </p:nvSpPr>
          <p:spPr bwMode="auto">
            <a:xfrm>
              <a:off x="1739" y="2772"/>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8" name="Freeform 47">
              <a:extLst>
                <a:ext uri="{FF2B5EF4-FFF2-40B4-BE49-F238E27FC236}">
                  <a16:creationId xmlns:a16="http://schemas.microsoft.com/office/drawing/2014/main" id="{588D28FA-6C24-4EDE-9EAF-40BEC1850279}"/>
                </a:ext>
              </a:extLst>
            </p:cNvPr>
            <p:cNvSpPr>
              <a:spLocks/>
            </p:cNvSpPr>
            <p:nvPr/>
          </p:nvSpPr>
          <p:spPr bwMode="auto">
            <a:xfrm>
              <a:off x="1889" y="2574"/>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99" name="Freeform 48">
              <a:extLst>
                <a:ext uri="{FF2B5EF4-FFF2-40B4-BE49-F238E27FC236}">
                  <a16:creationId xmlns:a16="http://schemas.microsoft.com/office/drawing/2014/main" id="{A9362F97-07E7-4774-AF31-B541219DA8DE}"/>
                </a:ext>
              </a:extLst>
            </p:cNvPr>
            <p:cNvSpPr>
              <a:spLocks/>
            </p:cNvSpPr>
            <p:nvPr/>
          </p:nvSpPr>
          <p:spPr bwMode="auto">
            <a:xfrm>
              <a:off x="2045" y="2382"/>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100" name="Freeform 49">
              <a:extLst>
                <a:ext uri="{FF2B5EF4-FFF2-40B4-BE49-F238E27FC236}">
                  <a16:creationId xmlns:a16="http://schemas.microsoft.com/office/drawing/2014/main" id="{1B4FC717-1F57-4130-95CE-D50365E9F625}"/>
                </a:ext>
              </a:extLst>
            </p:cNvPr>
            <p:cNvSpPr>
              <a:spLocks/>
            </p:cNvSpPr>
            <p:nvPr/>
          </p:nvSpPr>
          <p:spPr bwMode="auto">
            <a:xfrm>
              <a:off x="2201" y="2160"/>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101" name="Freeform 50">
              <a:extLst>
                <a:ext uri="{FF2B5EF4-FFF2-40B4-BE49-F238E27FC236}">
                  <a16:creationId xmlns:a16="http://schemas.microsoft.com/office/drawing/2014/main" id="{8F4CF76B-17DE-411B-8645-BB9ABFDDED14}"/>
                </a:ext>
              </a:extLst>
            </p:cNvPr>
            <p:cNvSpPr>
              <a:spLocks/>
            </p:cNvSpPr>
            <p:nvPr/>
          </p:nvSpPr>
          <p:spPr bwMode="auto">
            <a:xfrm>
              <a:off x="2357" y="2496"/>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102" name="Freeform 51">
              <a:extLst>
                <a:ext uri="{FF2B5EF4-FFF2-40B4-BE49-F238E27FC236}">
                  <a16:creationId xmlns:a16="http://schemas.microsoft.com/office/drawing/2014/main" id="{37D204B1-75B0-4F4D-B9DF-F81F9509CE31}"/>
                </a:ext>
              </a:extLst>
            </p:cNvPr>
            <p:cNvSpPr>
              <a:spLocks/>
            </p:cNvSpPr>
            <p:nvPr/>
          </p:nvSpPr>
          <p:spPr bwMode="auto">
            <a:xfrm>
              <a:off x="2513" y="2670"/>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103" name="Rectangle 52">
              <a:extLst>
                <a:ext uri="{FF2B5EF4-FFF2-40B4-BE49-F238E27FC236}">
                  <a16:creationId xmlns:a16="http://schemas.microsoft.com/office/drawing/2014/main" id="{AC17D100-5AF1-4A1A-A66C-8F24B20DC527}"/>
                </a:ext>
              </a:extLst>
            </p:cNvPr>
            <p:cNvSpPr>
              <a:spLocks noChangeArrowheads="1"/>
            </p:cNvSpPr>
            <p:nvPr/>
          </p:nvSpPr>
          <p:spPr bwMode="auto">
            <a:xfrm>
              <a:off x="1271" y="1638"/>
              <a:ext cx="10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000000"/>
                  </a:solidFill>
                </a:rPr>
                <a:t>Stock Exchange Value</a:t>
              </a:r>
              <a:endParaRPr lang="en-US" altLang="en-US" sz="2400"/>
            </a:p>
          </p:txBody>
        </p:sp>
        <p:sp>
          <p:nvSpPr>
            <p:cNvPr id="38104" name="Rectangle 53">
              <a:extLst>
                <a:ext uri="{FF2B5EF4-FFF2-40B4-BE49-F238E27FC236}">
                  <a16:creationId xmlns:a16="http://schemas.microsoft.com/office/drawing/2014/main" id="{195DA614-70C6-403B-8D54-2975A7F80E50}"/>
                </a:ext>
              </a:extLst>
            </p:cNvPr>
            <p:cNvSpPr>
              <a:spLocks noChangeArrowheads="1"/>
            </p:cNvSpPr>
            <p:nvPr/>
          </p:nvSpPr>
          <p:spPr bwMode="auto">
            <a:xfrm>
              <a:off x="953" y="3042"/>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0</a:t>
              </a:r>
              <a:endParaRPr lang="en-US" altLang="en-US" sz="2400"/>
            </a:p>
          </p:txBody>
        </p:sp>
        <p:sp>
          <p:nvSpPr>
            <p:cNvPr id="38105" name="Rectangle 54">
              <a:extLst>
                <a:ext uri="{FF2B5EF4-FFF2-40B4-BE49-F238E27FC236}">
                  <a16:creationId xmlns:a16="http://schemas.microsoft.com/office/drawing/2014/main" id="{85C75094-95E1-40D1-94E5-E50B16A168E8}"/>
                </a:ext>
              </a:extLst>
            </p:cNvPr>
            <p:cNvSpPr>
              <a:spLocks noChangeArrowheads="1"/>
            </p:cNvSpPr>
            <p:nvPr/>
          </p:nvSpPr>
          <p:spPr bwMode="auto">
            <a:xfrm>
              <a:off x="575" y="2856"/>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2000000000</a:t>
              </a:r>
              <a:endParaRPr lang="en-US" altLang="en-US" sz="2400"/>
            </a:p>
          </p:txBody>
        </p:sp>
        <p:sp>
          <p:nvSpPr>
            <p:cNvPr id="38106" name="Rectangle 55">
              <a:extLst>
                <a:ext uri="{FF2B5EF4-FFF2-40B4-BE49-F238E27FC236}">
                  <a16:creationId xmlns:a16="http://schemas.microsoft.com/office/drawing/2014/main" id="{E04C7C85-C7A8-4F8A-82EF-9B05ED552233}"/>
                </a:ext>
              </a:extLst>
            </p:cNvPr>
            <p:cNvSpPr>
              <a:spLocks noChangeArrowheads="1"/>
            </p:cNvSpPr>
            <p:nvPr/>
          </p:nvSpPr>
          <p:spPr bwMode="auto">
            <a:xfrm>
              <a:off x="575" y="2664"/>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4000000000</a:t>
              </a:r>
              <a:endParaRPr lang="en-US" altLang="en-US" sz="2400"/>
            </a:p>
          </p:txBody>
        </p:sp>
        <p:sp>
          <p:nvSpPr>
            <p:cNvPr id="38107" name="Rectangle 56">
              <a:extLst>
                <a:ext uri="{FF2B5EF4-FFF2-40B4-BE49-F238E27FC236}">
                  <a16:creationId xmlns:a16="http://schemas.microsoft.com/office/drawing/2014/main" id="{898B5FB6-FCE9-4A08-9B3E-28B1C87080EF}"/>
                </a:ext>
              </a:extLst>
            </p:cNvPr>
            <p:cNvSpPr>
              <a:spLocks noChangeArrowheads="1"/>
            </p:cNvSpPr>
            <p:nvPr/>
          </p:nvSpPr>
          <p:spPr bwMode="auto">
            <a:xfrm>
              <a:off x="575" y="2478"/>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6000000000</a:t>
              </a:r>
              <a:endParaRPr lang="en-US" altLang="en-US" sz="2400"/>
            </a:p>
          </p:txBody>
        </p:sp>
        <p:sp>
          <p:nvSpPr>
            <p:cNvPr id="38108" name="Rectangle 57">
              <a:extLst>
                <a:ext uri="{FF2B5EF4-FFF2-40B4-BE49-F238E27FC236}">
                  <a16:creationId xmlns:a16="http://schemas.microsoft.com/office/drawing/2014/main" id="{037AE740-DEEC-4CF2-9182-7D422AC02138}"/>
                </a:ext>
              </a:extLst>
            </p:cNvPr>
            <p:cNvSpPr>
              <a:spLocks noChangeArrowheads="1"/>
            </p:cNvSpPr>
            <p:nvPr/>
          </p:nvSpPr>
          <p:spPr bwMode="auto">
            <a:xfrm>
              <a:off x="575" y="2292"/>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8000000000</a:t>
              </a:r>
              <a:endParaRPr lang="en-US" altLang="en-US" sz="2400"/>
            </a:p>
          </p:txBody>
        </p:sp>
        <p:sp>
          <p:nvSpPr>
            <p:cNvPr id="38109" name="Rectangle 58">
              <a:extLst>
                <a:ext uri="{FF2B5EF4-FFF2-40B4-BE49-F238E27FC236}">
                  <a16:creationId xmlns:a16="http://schemas.microsoft.com/office/drawing/2014/main" id="{BDEEE37E-A4D1-45C7-ABD9-7E3B81055B80}"/>
                </a:ext>
              </a:extLst>
            </p:cNvPr>
            <p:cNvSpPr>
              <a:spLocks noChangeArrowheads="1"/>
            </p:cNvSpPr>
            <p:nvPr/>
          </p:nvSpPr>
          <p:spPr bwMode="auto">
            <a:xfrm>
              <a:off x="533" y="2100"/>
              <a:ext cx="48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10000000000</a:t>
              </a:r>
              <a:endParaRPr lang="en-US" altLang="en-US" sz="2400"/>
            </a:p>
          </p:txBody>
        </p:sp>
        <p:sp>
          <p:nvSpPr>
            <p:cNvPr id="38110" name="Rectangle 59">
              <a:extLst>
                <a:ext uri="{FF2B5EF4-FFF2-40B4-BE49-F238E27FC236}">
                  <a16:creationId xmlns:a16="http://schemas.microsoft.com/office/drawing/2014/main" id="{C785BB0C-C0F7-4D77-9BAB-FBFB556A8E29}"/>
                </a:ext>
              </a:extLst>
            </p:cNvPr>
            <p:cNvSpPr>
              <a:spLocks noChangeArrowheads="1"/>
            </p:cNvSpPr>
            <p:nvPr/>
          </p:nvSpPr>
          <p:spPr bwMode="auto">
            <a:xfrm>
              <a:off x="533" y="1914"/>
              <a:ext cx="48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12000000000</a:t>
              </a:r>
              <a:endParaRPr lang="en-US" altLang="en-US" sz="2400"/>
            </a:p>
          </p:txBody>
        </p:sp>
        <p:sp>
          <p:nvSpPr>
            <p:cNvPr id="38111" name="Rectangle 60">
              <a:extLst>
                <a:ext uri="{FF2B5EF4-FFF2-40B4-BE49-F238E27FC236}">
                  <a16:creationId xmlns:a16="http://schemas.microsoft.com/office/drawing/2014/main" id="{FA429734-3ED1-4B6B-8E04-3905D9A67815}"/>
                </a:ext>
              </a:extLst>
            </p:cNvPr>
            <p:cNvSpPr>
              <a:spLocks noChangeArrowheads="1"/>
            </p:cNvSpPr>
            <p:nvPr/>
          </p:nvSpPr>
          <p:spPr bwMode="auto">
            <a:xfrm rot="-5400000">
              <a:off x="1042"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1990</a:t>
              </a:r>
              <a:endParaRPr lang="en-US" altLang="en-US" sz="2400"/>
            </a:p>
          </p:txBody>
        </p:sp>
        <p:sp>
          <p:nvSpPr>
            <p:cNvPr id="38112" name="Rectangle 61">
              <a:extLst>
                <a:ext uri="{FF2B5EF4-FFF2-40B4-BE49-F238E27FC236}">
                  <a16:creationId xmlns:a16="http://schemas.microsoft.com/office/drawing/2014/main" id="{8FF12C16-07B6-4353-93CA-94535F573282}"/>
                </a:ext>
              </a:extLst>
            </p:cNvPr>
            <p:cNvSpPr>
              <a:spLocks noChangeArrowheads="1"/>
            </p:cNvSpPr>
            <p:nvPr/>
          </p:nvSpPr>
          <p:spPr bwMode="auto">
            <a:xfrm rot="-5400000">
              <a:off x="1198"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1991</a:t>
              </a:r>
              <a:endParaRPr lang="en-US" altLang="en-US" sz="2400"/>
            </a:p>
          </p:txBody>
        </p:sp>
        <p:sp>
          <p:nvSpPr>
            <p:cNvPr id="38113" name="Rectangle 62">
              <a:extLst>
                <a:ext uri="{FF2B5EF4-FFF2-40B4-BE49-F238E27FC236}">
                  <a16:creationId xmlns:a16="http://schemas.microsoft.com/office/drawing/2014/main" id="{46D94033-414D-4E7B-8B46-63C5612C36AC}"/>
                </a:ext>
              </a:extLst>
            </p:cNvPr>
            <p:cNvSpPr>
              <a:spLocks noChangeArrowheads="1"/>
            </p:cNvSpPr>
            <p:nvPr/>
          </p:nvSpPr>
          <p:spPr bwMode="auto">
            <a:xfrm rot="-5400000">
              <a:off x="1354"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1992</a:t>
              </a:r>
              <a:endParaRPr lang="en-US" altLang="en-US" sz="2400"/>
            </a:p>
          </p:txBody>
        </p:sp>
        <p:sp>
          <p:nvSpPr>
            <p:cNvPr id="38114" name="Rectangle 63">
              <a:extLst>
                <a:ext uri="{FF2B5EF4-FFF2-40B4-BE49-F238E27FC236}">
                  <a16:creationId xmlns:a16="http://schemas.microsoft.com/office/drawing/2014/main" id="{36480883-2696-4F1F-95AE-D960898AEA6D}"/>
                </a:ext>
              </a:extLst>
            </p:cNvPr>
            <p:cNvSpPr>
              <a:spLocks noChangeArrowheads="1"/>
            </p:cNvSpPr>
            <p:nvPr/>
          </p:nvSpPr>
          <p:spPr bwMode="auto">
            <a:xfrm rot="-5400000">
              <a:off x="1510"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1993</a:t>
              </a:r>
              <a:endParaRPr lang="en-US" altLang="en-US" sz="2400"/>
            </a:p>
          </p:txBody>
        </p:sp>
        <p:sp>
          <p:nvSpPr>
            <p:cNvPr id="38115" name="Rectangle 64">
              <a:extLst>
                <a:ext uri="{FF2B5EF4-FFF2-40B4-BE49-F238E27FC236}">
                  <a16:creationId xmlns:a16="http://schemas.microsoft.com/office/drawing/2014/main" id="{12D3AFA6-EC35-481B-97ED-5F8EFCFE9693}"/>
                </a:ext>
              </a:extLst>
            </p:cNvPr>
            <p:cNvSpPr>
              <a:spLocks noChangeArrowheads="1"/>
            </p:cNvSpPr>
            <p:nvPr/>
          </p:nvSpPr>
          <p:spPr bwMode="auto">
            <a:xfrm rot="-5400000">
              <a:off x="1666"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1994</a:t>
              </a:r>
              <a:endParaRPr lang="en-US" altLang="en-US" sz="2400"/>
            </a:p>
          </p:txBody>
        </p:sp>
        <p:sp>
          <p:nvSpPr>
            <p:cNvPr id="38116" name="Rectangle 65">
              <a:extLst>
                <a:ext uri="{FF2B5EF4-FFF2-40B4-BE49-F238E27FC236}">
                  <a16:creationId xmlns:a16="http://schemas.microsoft.com/office/drawing/2014/main" id="{B2BD8BB6-F476-4F2F-94B5-8DD7659DB9D9}"/>
                </a:ext>
              </a:extLst>
            </p:cNvPr>
            <p:cNvSpPr>
              <a:spLocks noChangeArrowheads="1"/>
            </p:cNvSpPr>
            <p:nvPr/>
          </p:nvSpPr>
          <p:spPr bwMode="auto">
            <a:xfrm rot="-5400000">
              <a:off x="1816"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1995</a:t>
              </a:r>
              <a:endParaRPr lang="en-US" altLang="en-US" sz="2400"/>
            </a:p>
          </p:txBody>
        </p:sp>
        <p:sp>
          <p:nvSpPr>
            <p:cNvPr id="38117" name="Rectangle 66">
              <a:extLst>
                <a:ext uri="{FF2B5EF4-FFF2-40B4-BE49-F238E27FC236}">
                  <a16:creationId xmlns:a16="http://schemas.microsoft.com/office/drawing/2014/main" id="{02081ADD-2EEA-40EE-A1F5-FCD9592C4F63}"/>
                </a:ext>
              </a:extLst>
            </p:cNvPr>
            <p:cNvSpPr>
              <a:spLocks noChangeArrowheads="1"/>
            </p:cNvSpPr>
            <p:nvPr/>
          </p:nvSpPr>
          <p:spPr bwMode="auto">
            <a:xfrm rot="-5400000">
              <a:off x="1972"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1996</a:t>
              </a:r>
              <a:endParaRPr lang="en-US" altLang="en-US" sz="2400"/>
            </a:p>
          </p:txBody>
        </p:sp>
        <p:sp>
          <p:nvSpPr>
            <p:cNvPr id="38118" name="Rectangle 67">
              <a:extLst>
                <a:ext uri="{FF2B5EF4-FFF2-40B4-BE49-F238E27FC236}">
                  <a16:creationId xmlns:a16="http://schemas.microsoft.com/office/drawing/2014/main" id="{9353CEA4-0701-4537-BC39-51483437ECB3}"/>
                </a:ext>
              </a:extLst>
            </p:cNvPr>
            <p:cNvSpPr>
              <a:spLocks noChangeArrowheads="1"/>
            </p:cNvSpPr>
            <p:nvPr/>
          </p:nvSpPr>
          <p:spPr bwMode="auto">
            <a:xfrm rot="-5400000">
              <a:off x="2128"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1997</a:t>
              </a:r>
              <a:endParaRPr lang="en-US" altLang="en-US" sz="2400"/>
            </a:p>
          </p:txBody>
        </p:sp>
        <p:sp>
          <p:nvSpPr>
            <p:cNvPr id="38119" name="Rectangle 68">
              <a:extLst>
                <a:ext uri="{FF2B5EF4-FFF2-40B4-BE49-F238E27FC236}">
                  <a16:creationId xmlns:a16="http://schemas.microsoft.com/office/drawing/2014/main" id="{0F93A466-41A3-40B0-900E-751823E1A2E0}"/>
                </a:ext>
              </a:extLst>
            </p:cNvPr>
            <p:cNvSpPr>
              <a:spLocks noChangeArrowheads="1"/>
            </p:cNvSpPr>
            <p:nvPr/>
          </p:nvSpPr>
          <p:spPr bwMode="auto">
            <a:xfrm rot="-5400000">
              <a:off x="2284" y="317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1998</a:t>
              </a:r>
              <a:endParaRPr lang="en-US" altLang="en-US" sz="2400"/>
            </a:p>
          </p:txBody>
        </p:sp>
        <p:sp>
          <p:nvSpPr>
            <p:cNvPr id="38120" name="Rectangle 69">
              <a:extLst>
                <a:ext uri="{FF2B5EF4-FFF2-40B4-BE49-F238E27FC236}">
                  <a16:creationId xmlns:a16="http://schemas.microsoft.com/office/drawing/2014/main" id="{28893C77-0033-449E-A661-852936192D2D}"/>
                </a:ext>
              </a:extLst>
            </p:cNvPr>
            <p:cNvSpPr>
              <a:spLocks noChangeArrowheads="1"/>
            </p:cNvSpPr>
            <p:nvPr/>
          </p:nvSpPr>
          <p:spPr bwMode="auto">
            <a:xfrm rot="-5400000">
              <a:off x="2442" y="3169"/>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en-US" altLang="en-US" sz="1000">
                  <a:solidFill>
                    <a:srgbClr val="000000"/>
                  </a:solidFill>
                </a:rPr>
                <a:t>1999</a:t>
              </a:r>
              <a:endParaRPr lang="en-US" altLang="en-US" sz="2400"/>
            </a:p>
          </p:txBody>
        </p:sp>
        <p:sp>
          <p:nvSpPr>
            <p:cNvPr id="38121" name="Rectangle 70">
              <a:extLst>
                <a:ext uri="{FF2B5EF4-FFF2-40B4-BE49-F238E27FC236}">
                  <a16:creationId xmlns:a16="http://schemas.microsoft.com/office/drawing/2014/main" id="{E9FF9FBD-37CF-444A-87C3-7207E45AA6ED}"/>
                </a:ext>
              </a:extLst>
            </p:cNvPr>
            <p:cNvSpPr>
              <a:spLocks noChangeArrowheads="1"/>
            </p:cNvSpPr>
            <p:nvPr/>
          </p:nvSpPr>
          <p:spPr bwMode="auto">
            <a:xfrm>
              <a:off x="455" y="1566"/>
              <a:ext cx="2214" cy="214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122" name="Rectangle 71">
              <a:extLst>
                <a:ext uri="{FF2B5EF4-FFF2-40B4-BE49-F238E27FC236}">
                  <a16:creationId xmlns:a16="http://schemas.microsoft.com/office/drawing/2014/main" id="{8736C220-0E8D-4A4E-8F65-0A123851C8B0}"/>
                </a:ext>
              </a:extLst>
            </p:cNvPr>
            <p:cNvSpPr>
              <a:spLocks noChangeArrowheads="1"/>
            </p:cNvSpPr>
            <p:nvPr/>
          </p:nvSpPr>
          <p:spPr bwMode="auto">
            <a:xfrm>
              <a:off x="1937" y="227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96</a:t>
              </a:r>
              <a:endParaRPr lang="en-US" altLang="en-US" sz="2400"/>
            </a:p>
          </p:txBody>
        </p:sp>
        <p:sp>
          <p:nvSpPr>
            <p:cNvPr id="38123" name="Rectangle 72">
              <a:extLst>
                <a:ext uri="{FF2B5EF4-FFF2-40B4-BE49-F238E27FC236}">
                  <a16:creationId xmlns:a16="http://schemas.microsoft.com/office/drawing/2014/main" id="{54B20D42-5607-4BC3-AC37-499E12A18E60}"/>
                </a:ext>
              </a:extLst>
            </p:cNvPr>
            <p:cNvSpPr>
              <a:spLocks noChangeArrowheads="1"/>
            </p:cNvSpPr>
            <p:nvPr/>
          </p:nvSpPr>
          <p:spPr bwMode="auto">
            <a:xfrm>
              <a:off x="2135" y="2058"/>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97</a:t>
              </a:r>
              <a:endParaRPr lang="en-US" altLang="en-US" sz="2400"/>
            </a:p>
          </p:txBody>
        </p:sp>
        <p:sp>
          <p:nvSpPr>
            <p:cNvPr id="38124" name="Rectangle 73">
              <a:extLst>
                <a:ext uri="{FF2B5EF4-FFF2-40B4-BE49-F238E27FC236}">
                  <a16:creationId xmlns:a16="http://schemas.microsoft.com/office/drawing/2014/main" id="{03D86E05-10E7-46BE-9D56-8E6B8BE1653A}"/>
                </a:ext>
              </a:extLst>
            </p:cNvPr>
            <p:cNvSpPr>
              <a:spLocks noChangeArrowheads="1"/>
            </p:cNvSpPr>
            <p:nvPr/>
          </p:nvSpPr>
          <p:spPr bwMode="auto">
            <a:xfrm>
              <a:off x="2399" y="2418"/>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98</a:t>
              </a:r>
              <a:endParaRPr lang="en-US" altLang="en-US" sz="2400"/>
            </a:p>
          </p:txBody>
        </p:sp>
        <p:sp>
          <p:nvSpPr>
            <p:cNvPr id="38125" name="Rectangle 74">
              <a:extLst>
                <a:ext uri="{FF2B5EF4-FFF2-40B4-BE49-F238E27FC236}">
                  <a16:creationId xmlns:a16="http://schemas.microsoft.com/office/drawing/2014/main" id="{DEB9DC7D-1180-41A4-9A83-8C40636D534E}"/>
                </a:ext>
              </a:extLst>
            </p:cNvPr>
            <p:cNvSpPr>
              <a:spLocks noChangeArrowheads="1"/>
            </p:cNvSpPr>
            <p:nvPr/>
          </p:nvSpPr>
          <p:spPr bwMode="auto">
            <a:xfrm>
              <a:off x="2537" y="2580"/>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99</a:t>
              </a:r>
              <a:endParaRPr lang="en-US" altLang="en-US" sz="2400"/>
            </a:p>
          </p:txBody>
        </p:sp>
      </p:grpSp>
      <p:sp>
        <p:nvSpPr>
          <p:cNvPr id="236777" name="AutoShape 233">
            <a:extLst>
              <a:ext uri="{FF2B5EF4-FFF2-40B4-BE49-F238E27FC236}">
                <a16:creationId xmlns:a16="http://schemas.microsoft.com/office/drawing/2014/main" id="{2BDE7A63-4749-4B43-B910-C8F056433D73}"/>
              </a:ext>
            </a:extLst>
          </p:cNvPr>
          <p:cNvSpPr>
            <a:spLocks noChangeArrowheads="1"/>
          </p:cNvSpPr>
          <p:nvPr/>
        </p:nvSpPr>
        <p:spPr bwMode="auto">
          <a:xfrm>
            <a:off x="2946400" y="1454150"/>
            <a:ext cx="2387600" cy="298450"/>
          </a:xfrm>
          <a:prstGeom prst="wedgeRectCallout">
            <a:avLst>
              <a:gd name="adj1" fmla="val -27727"/>
              <a:gd name="adj2" fmla="val 536704"/>
            </a:avLst>
          </a:prstGeom>
          <a:solidFill>
            <a:srgbClr val="FFC3C3">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de-CH" altLang="en-US"/>
          </a:p>
        </p:txBody>
      </p:sp>
      <p:sp>
        <p:nvSpPr>
          <p:cNvPr id="37895" name="Rectangle 2">
            <a:extLst>
              <a:ext uri="{FF2B5EF4-FFF2-40B4-BE49-F238E27FC236}">
                <a16:creationId xmlns:a16="http://schemas.microsoft.com/office/drawing/2014/main" id="{BDF200FF-43BD-4BD5-8DC4-B159268D8BDD}"/>
              </a:ext>
            </a:extLst>
          </p:cNvPr>
          <p:cNvSpPr>
            <a:spLocks noGrp="1" noChangeArrowheads="1"/>
          </p:cNvSpPr>
          <p:nvPr>
            <p:ph type="title"/>
          </p:nvPr>
        </p:nvSpPr>
        <p:spPr/>
        <p:txBody>
          <a:bodyPr anchor="ctr"/>
          <a:lstStyle/>
          <a:p>
            <a:pPr eaLnBrk="1" hangingPunct="1"/>
            <a:r>
              <a:rPr lang="en-US" altLang="en-US">
                <a:cs typeface="Times New Roman" panose="02020603050405020304" pitchFamily="18" charset="0"/>
              </a:rPr>
              <a:t>Overpriced Papers?</a:t>
            </a:r>
          </a:p>
        </p:txBody>
      </p:sp>
      <p:grpSp>
        <p:nvGrpSpPr>
          <p:cNvPr id="236619" name="Group 75">
            <a:extLst>
              <a:ext uri="{FF2B5EF4-FFF2-40B4-BE49-F238E27FC236}">
                <a16:creationId xmlns:a16="http://schemas.microsoft.com/office/drawing/2014/main" id="{8DE98584-ADF9-49AA-B3F1-8548ECE77A04}"/>
              </a:ext>
            </a:extLst>
          </p:cNvPr>
          <p:cNvGrpSpPr>
            <a:grpSpLocks/>
          </p:cNvGrpSpPr>
          <p:nvPr/>
        </p:nvGrpSpPr>
        <p:grpSpPr bwMode="auto">
          <a:xfrm>
            <a:off x="4721225" y="2479675"/>
            <a:ext cx="3514725" cy="3429000"/>
            <a:chOff x="2974" y="1562"/>
            <a:chExt cx="2214" cy="2160"/>
          </a:xfrm>
        </p:grpSpPr>
        <p:sp>
          <p:nvSpPr>
            <p:cNvPr id="37899" name="Rectangle 76">
              <a:extLst>
                <a:ext uri="{FF2B5EF4-FFF2-40B4-BE49-F238E27FC236}">
                  <a16:creationId xmlns:a16="http://schemas.microsoft.com/office/drawing/2014/main" id="{B68C9C95-9001-41E9-8CC3-44193135CB39}"/>
                </a:ext>
              </a:extLst>
            </p:cNvPr>
            <p:cNvSpPr>
              <a:spLocks noChangeArrowheads="1"/>
            </p:cNvSpPr>
            <p:nvPr/>
          </p:nvSpPr>
          <p:spPr bwMode="auto">
            <a:xfrm>
              <a:off x="2974" y="1562"/>
              <a:ext cx="2214" cy="2160"/>
            </a:xfrm>
            <a:prstGeom prst="rect">
              <a:avLst/>
            </a:prstGeom>
            <a:solidFill>
              <a:srgbClr val="FFFFFF"/>
            </a:solidFill>
            <a:ln w="0">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00" name="Rectangle 77">
              <a:extLst>
                <a:ext uri="{FF2B5EF4-FFF2-40B4-BE49-F238E27FC236}">
                  <a16:creationId xmlns:a16="http://schemas.microsoft.com/office/drawing/2014/main" id="{D233532F-A8C3-44D6-AD10-D55AEDA7838C}"/>
                </a:ext>
              </a:extLst>
            </p:cNvPr>
            <p:cNvSpPr>
              <a:spLocks noChangeArrowheads="1"/>
            </p:cNvSpPr>
            <p:nvPr/>
          </p:nvSpPr>
          <p:spPr bwMode="auto">
            <a:xfrm>
              <a:off x="3676" y="1958"/>
              <a:ext cx="630" cy="126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01" name="Line 78">
              <a:extLst>
                <a:ext uri="{FF2B5EF4-FFF2-40B4-BE49-F238E27FC236}">
                  <a16:creationId xmlns:a16="http://schemas.microsoft.com/office/drawing/2014/main" id="{CF77F5D5-B0F0-4CD0-820D-26F8516BE19C}"/>
                </a:ext>
              </a:extLst>
            </p:cNvPr>
            <p:cNvSpPr>
              <a:spLocks noChangeShapeType="1"/>
            </p:cNvSpPr>
            <p:nvPr/>
          </p:nvSpPr>
          <p:spPr bwMode="auto">
            <a:xfrm>
              <a:off x="3676" y="3086"/>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2" name="Line 79">
              <a:extLst>
                <a:ext uri="{FF2B5EF4-FFF2-40B4-BE49-F238E27FC236}">
                  <a16:creationId xmlns:a16="http://schemas.microsoft.com/office/drawing/2014/main" id="{44A538E2-4E63-4FD3-BDC3-996158EB7282}"/>
                </a:ext>
              </a:extLst>
            </p:cNvPr>
            <p:cNvSpPr>
              <a:spLocks noChangeShapeType="1"/>
            </p:cNvSpPr>
            <p:nvPr/>
          </p:nvSpPr>
          <p:spPr bwMode="auto">
            <a:xfrm>
              <a:off x="3676" y="2942"/>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3" name="Line 80">
              <a:extLst>
                <a:ext uri="{FF2B5EF4-FFF2-40B4-BE49-F238E27FC236}">
                  <a16:creationId xmlns:a16="http://schemas.microsoft.com/office/drawing/2014/main" id="{38655888-A21F-4D9D-8A0F-BE99FC1E0063}"/>
                </a:ext>
              </a:extLst>
            </p:cNvPr>
            <p:cNvSpPr>
              <a:spLocks noChangeShapeType="1"/>
            </p:cNvSpPr>
            <p:nvPr/>
          </p:nvSpPr>
          <p:spPr bwMode="auto">
            <a:xfrm>
              <a:off x="3676" y="2804"/>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4" name="Line 81">
              <a:extLst>
                <a:ext uri="{FF2B5EF4-FFF2-40B4-BE49-F238E27FC236}">
                  <a16:creationId xmlns:a16="http://schemas.microsoft.com/office/drawing/2014/main" id="{39280777-1506-46C9-9FBC-24C83D4F0976}"/>
                </a:ext>
              </a:extLst>
            </p:cNvPr>
            <p:cNvSpPr>
              <a:spLocks noChangeShapeType="1"/>
            </p:cNvSpPr>
            <p:nvPr/>
          </p:nvSpPr>
          <p:spPr bwMode="auto">
            <a:xfrm>
              <a:off x="3676" y="2660"/>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5" name="Line 82">
              <a:extLst>
                <a:ext uri="{FF2B5EF4-FFF2-40B4-BE49-F238E27FC236}">
                  <a16:creationId xmlns:a16="http://schemas.microsoft.com/office/drawing/2014/main" id="{C139988A-7579-4F4A-AD63-04719937D218}"/>
                </a:ext>
              </a:extLst>
            </p:cNvPr>
            <p:cNvSpPr>
              <a:spLocks noChangeShapeType="1"/>
            </p:cNvSpPr>
            <p:nvPr/>
          </p:nvSpPr>
          <p:spPr bwMode="auto">
            <a:xfrm>
              <a:off x="3676" y="2522"/>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6" name="Line 83">
              <a:extLst>
                <a:ext uri="{FF2B5EF4-FFF2-40B4-BE49-F238E27FC236}">
                  <a16:creationId xmlns:a16="http://schemas.microsoft.com/office/drawing/2014/main" id="{14F4E023-4932-4F17-B86A-B7FFDFCAAC3C}"/>
                </a:ext>
              </a:extLst>
            </p:cNvPr>
            <p:cNvSpPr>
              <a:spLocks noChangeShapeType="1"/>
            </p:cNvSpPr>
            <p:nvPr/>
          </p:nvSpPr>
          <p:spPr bwMode="auto">
            <a:xfrm>
              <a:off x="3676" y="2378"/>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7" name="Line 84">
              <a:extLst>
                <a:ext uri="{FF2B5EF4-FFF2-40B4-BE49-F238E27FC236}">
                  <a16:creationId xmlns:a16="http://schemas.microsoft.com/office/drawing/2014/main" id="{CBD659F1-92B0-4DE2-96FE-AB0477922CBB}"/>
                </a:ext>
              </a:extLst>
            </p:cNvPr>
            <p:cNvSpPr>
              <a:spLocks noChangeShapeType="1"/>
            </p:cNvSpPr>
            <p:nvPr/>
          </p:nvSpPr>
          <p:spPr bwMode="auto">
            <a:xfrm>
              <a:off x="3676" y="2240"/>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8" name="Line 85">
              <a:extLst>
                <a:ext uri="{FF2B5EF4-FFF2-40B4-BE49-F238E27FC236}">
                  <a16:creationId xmlns:a16="http://schemas.microsoft.com/office/drawing/2014/main" id="{4AC01E99-D92B-4DA0-93A4-EB183A148DF9}"/>
                </a:ext>
              </a:extLst>
            </p:cNvPr>
            <p:cNvSpPr>
              <a:spLocks noChangeShapeType="1"/>
            </p:cNvSpPr>
            <p:nvPr/>
          </p:nvSpPr>
          <p:spPr bwMode="auto">
            <a:xfrm>
              <a:off x="3676" y="2096"/>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09" name="Line 86">
              <a:extLst>
                <a:ext uri="{FF2B5EF4-FFF2-40B4-BE49-F238E27FC236}">
                  <a16:creationId xmlns:a16="http://schemas.microsoft.com/office/drawing/2014/main" id="{B89E22F8-52A1-412A-B8ED-ECD31B9E8DA6}"/>
                </a:ext>
              </a:extLst>
            </p:cNvPr>
            <p:cNvSpPr>
              <a:spLocks noChangeShapeType="1"/>
            </p:cNvSpPr>
            <p:nvPr/>
          </p:nvSpPr>
          <p:spPr bwMode="auto">
            <a:xfrm>
              <a:off x="3676" y="1958"/>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0" name="Rectangle 87">
              <a:extLst>
                <a:ext uri="{FF2B5EF4-FFF2-40B4-BE49-F238E27FC236}">
                  <a16:creationId xmlns:a16="http://schemas.microsoft.com/office/drawing/2014/main" id="{740E166F-087B-4DD0-97B9-D700FB56E943}"/>
                </a:ext>
              </a:extLst>
            </p:cNvPr>
            <p:cNvSpPr>
              <a:spLocks noChangeArrowheads="1"/>
            </p:cNvSpPr>
            <p:nvPr/>
          </p:nvSpPr>
          <p:spPr bwMode="auto">
            <a:xfrm>
              <a:off x="3676" y="1958"/>
              <a:ext cx="630" cy="1266"/>
            </a:xfrm>
            <a:prstGeom prst="rect">
              <a:avLst/>
            </a:prstGeom>
            <a:noFill/>
            <a:ln w="9525">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11" name="Line 88">
              <a:extLst>
                <a:ext uri="{FF2B5EF4-FFF2-40B4-BE49-F238E27FC236}">
                  <a16:creationId xmlns:a16="http://schemas.microsoft.com/office/drawing/2014/main" id="{38423F36-0723-4801-B8E6-728895FD316C}"/>
                </a:ext>
              </a:extLst>
            </p:cNvPr>
            <p:cNvSpPr>
              <a:spLocks noChangeShapeType="1"/>
            </p:cNvSpPr>
            <p:nvPr/>
          </p:nvSpPr>
          <p:spPr bwMode="auto">
            <a:xfrm>
              <a:off x="3676" y="1958"/>
              <a:ext cx="1" cy="126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2" name="Line 89">
              <a:extLst>
                <a:ext uri="{FF2B5EF4-FFF2-40B4-BE49-F238E27FC236}">
                  <a16:creationId xmlns:a16="http://schemas.microsoft.com/office/drawing/2014/main" id="{A122C1C9-A78E-4436-8080-3FDABB01BB90}"/>
                </a:ext>
              </a:extLst>
            </p:cNvPr>
            <p:cNvSpPr>
              <a:spLocks noChangeShapeType="1"/>
            </p:cNvSpPr>
            <p:nvPr/>
          </p:nvSpPr>
          <p:spPr bwMode="auto">
            <a:xfrm>
              <a:off x="3652" y="3224"/>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3" name="Line 90">
              <a:extLst>
                <a:ext uri="{FF2B5EF4-FFF2-40B4-BE49-F238E27FC236}">
                  <a16:creationId xmlns:a16="http://schemas.microsoft.com/office/drawing/2014/main" id="{A69D661A-590D-43A4-87BD-E14B73178D22}"/>
                </a:ext>
              </a:extLst>
            </p:cNvPr>
            <p:cNvSpPr>
              <a:spLocks noChangeShapeType="1"/>
            </p:cNvSpPr>
            <p:nvPr/>
          </p:nvSpPr>
          <p:spPr bwMode="auto">
            <a:xfrm>
              <a:off x="3652" y="3086"/>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4" name="Line 91">
              <a:extLst>
                <a:ext uri="{FF2B5EF4-FFF2-40B4-BE49-F238E27FC236}">
                  <a16:creationId xmlns:a16="http://schemas.microsoft.com/office/drawing/2014/main" id="{B261E553-E22A-4E97-B012-8A2E137D7A6F}"/>
                </a:ext>
              </a:extLst>
            </p:cNvPr>
            <p:cNvSpPr>
              <a:spLocks noChangeShapeType="1"/>
            </p:cNvSpPr>
            <p:nvPr/>
          </p:nvSpPr>
          <p:spPr bwMode="auto">
            <a:xfrm>
              <a:off x="3652" y="2942"/>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5" name="Line 92">
              <a:extLst>
                <a:ext uri="{FF2B5EF4-FFF2-40B4-BE49-F238E27FC236}">
                  <a16:creationId xmlns:a16="http://schemas.microsoft.com/office/drawing/2014/main" id="{6FF018DF-4171-41FA-BA5E-451929961759}"/>
                </a:ext>
              </a:extLst>
            </p:cNvPr>
            <p:cNvSpPr>
              <a:spLocks noChangeShapeType="1"/>
            </p:cNvSpPr>
            <p:nvPr/>
          </p:nvSpPr>
          <p:spPr bwMode="auto">
            <a:xfrm>
              <a:off x="3652" y="2804"/>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6" name="Line 93">
              <a:extLst>
                <a:ext uri="{FF2B5EF4-FFF2-40B4-BE49-F238E27FC236}">
                  <a16:creationId xmlns:a16="http://schemas.microsoft.com/office/drawing/2014/main" id="{B9EE8967-29E9-4F4B-896D-22D320A967CB}"/>
                </a:ext>
              </a:extLst>
            </p:cNvPr>
            <p:cNvSpPr>
              <a:spLocks noChangeShapeType="1"/>
            </p:cNvSpPr>
            <p:nvPr/>
          </p:nvSpPr>
          <p:spPr bwMode="auto">
            <a:xfrm>
              <a:off x="3652" y="2660"/>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7" name="Line 94">
              <a:extLst>
                <a:ext uri="{FF2B5EF4-FFF2-40B4-BE49-F238E27FC236}">
                  <a16:creationId xmlns:a16="http://schemas.microsoft.com/office/drawing/2014/main" id="{8516A60C-79D3-4505-ACDB-80D771E0C146}"/>
                </a:ext>
              </a:extLst>
            </p:cNvPr>
            <p:cNvSpPr>
              <a:spLocks noChangeShapeType="1"/>
            </p:cNvSpPr>
            <p:nvPr/>
          </p:nvSpPr>
          <p:spPr bwMode="auto">
            <a:xfrm>
              <a:off x="3652" y="2522"/>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8" name="Line 95">
              <a:extLst>
                <a:ext uri="{FF2B5EF4-FFF2-40B4-BE49-F238E27FC236}">
                  <a16:creationId xmlns:a16="http://schemas.microsoft.com/office/drawing/2014/main" id="{E058AE1C-315B-4110-9318-1C947A64745D}"/>
                </a:ext>
              </a:extLst>
            </p:cNvPr>
            <p:cNvSpPr>
              <a:spLocks noChangeShapeType="1"/>
            </p:cNvSpPr>
            <p:nvPr/>
          </p:nvSpPr>
          <p:spPr bwMode="auto">
            <a:xfrm>
              <a:off x="3652" y="2378"/>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19" name="Line 96">
              <a:extLst>
                <a:ext uri="{FF2B5EF4-FFF2-40B4-BE49-F238E27FC236}">
                  <a16:creationId xmlns:a16="http://schemas.microsoft.com/office/drawing/2014/main" id="{71604E7D-4F58-407F-A3A0-5BEED436C73E}"/>
                </a:ext>
              </a:extLst>
            </p:cNvPr>
            <p:cNvSpPr>
              <a:spLocks noChangeShapeType="1"/>
            </p:cNvSpPr>
            <p:nvPr/>
          </p:nvSpPr>
          <p:spPr bwMode="auto">
            <a:xfrm>
              <a:off x="3652" y="2240"/>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0" name="Line 97">
              <a:extLst>
                <a:ext uri="{FF2B5EF4-FFF2-40B4-BE49-F238E27FC236}">
                  <a16:creationId xmlns:a16="http://schemas.microsoft.com/office/drawing/2014/main" id="{ED9B082B-4BAA-4010-ADE7-09B604A11E92}"/>
                </a:ext>
              </a:extLst>
            </p:cNvPr>
            <p:cNvSpPr>
              <a:spLocks noChangeShapeType="1"/>
            </p:cNvSpPr>
            <p:nvPr/>
          </p:nvSpPr>
          <p:spPr bwMode="auto">
            <a:xfrm>
              <a:off x="3652" y="2096"/>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1" name="Line 98">
              <a:extLst>
                <a:ext uri="{FF2B5EF4-FFF2-40B4-BE49-F238E27FC236}">
                  <a16:creationId xmlns:a16="http://schemas.microsoft.com/office/drawing/2014/main" id="{00422D62-07AD-47FA-AA17-55D2E71F6F9C}"/>
                </a:ext>
              </a:extLst>
            </p:cNvPr>
            <p:cNvSpPr>
              <a:spLocks noChangeShapeType="1"/>
            </p:cNvSpPr>
            <p:nvPr/>
          </p:nvSpPr>
          <p:spPr bwMode="auto">
            <a:xfrm>
              <a:off x="3652" y="1958"/>
              <a:ext cx="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2" name="Line 99">
              <a:extLst>
                <a:ext uri="{FF2B5EF4-FFF2-40B4-BE49-F238E27FC236}">
                  <a16:creationId xmlns:a16="http://schemas.microsoft.com/office/drawing/2014/main" id="{89A62C38-ABEE-461E-976D-FE34CE084E5C}"/>
                </a:ext>
              </a:extLst>
            </p:cNvPr>
            <p:cNvSpPr>
              <a:spLocks noChangeShapeType="1"/>
            </p:cNvSpPr>
            <p:nvPr/>
          </p:nvSpPr>
          <p:spPr bwMode="auto">
            <a:xfrm>
              <a:off x="3676" y="3224"/>
              <a:ext cx="6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3" name="Line 100">
              <a:extLst>
                <a:ext uri="{FF2B5EF4-FFF2-40B4-BE49-F238E27FC236}">
                  <a16:creationId xmlns:a16="http://schemas.microsoft.com/office/drawing/2014/main" id="{475E0D71-FDC3-4B11-9518-B50A9EB3FA33}"/>
                </a:ext>
              </a:extLst>
            </p:cNvPr>
            <p:cNvSpPr>
              <a:spLocks noChangeShapeType="1"/>
            </p:cNvSpPr>
            <p:nvPr/>
          </p:nvSpPr>
          <p:spPr bwMode="auto">
            <a:xfrm flipV="1">
              <a:off x="3676" y="3224"/>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4" name="Line 101">
              <a:extLst>
                <a:ext uri="{FF2B5EF4-FFF2-40B4-BE49-F238E27FC236}">
                  <a16:creationId xmlns:a16="http://schemas.microsoft.com/office/drawing/2014/main" id="{D7B6932A-BC55-43A2-ADBF-BC5B59086352}"/>
                </a:ext>
              </a:extLst>
            </p:cNvPr>
            <p:cNvSpPr>
              <a:spLocks noChangeShapeType="1"/>
            </p:cNvSpPr>
            <p:nvPr/>
          </p:nvSpPr>
          <p:spPr bwMode="auto">
            <a:xfrm flipV="1">
              <a:off x="3886" y="3224"/>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5" name="Line 102">
              <a:extLst>
                <a:ext uri="{FF2B5EF4-FFF2-40B4-BE49-F238E27FC236}">
                  <a16:creationId xmlns:a16="http://schemas.microsoft.com/office/drawing/2014/main" id="{CFC92165-9559-40D5-BC01-664672C25BB2}"/>
                </a:ext>
              </a:extLst>
            </p:cNvPr>
            <p:cNvSpPr>
              <a:spLocks noChangeShapeType="1"/>
            </p:cNvSpPr>
            <p:nvPr/>
          </p:nvSpPr>
          <p:spPr bwMode="auto">
            <a:xfrm flipV="1">
              <a:off x="4096" y="3224"/>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6" name="Line 103">
              <a:extLst>
                <a:ext uri="{FF2B5EF4-FFF2-40B4-BE49-F238E27FC236}">
                  <a16:creationId xmlns:a16="http://schemas.microsoft.com/office/drawing/2014/main" id="{066E3494-EE74-49DF-B334-8C0B88369A06}"/>
                </a:ext>
              </a:extLst>
            </p:cNvPr>
            <p:cNvSpPr>
              <a:spLocks noChangeShapeType="1"/>
            </p:cNvSpPr>
            <p:nvPr/>
          </p:nvSpPr>
          <p:spPr bwMode="auto">
            <a:xfrm flipV="1">
              <a:off x="4306" y="3224"/>
              <a:ext cx="1" cy="2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7" name="Line 104">
              <a:extLst>
                <a:ext uri="{FF2B5EF4-FFF2-40B4-BE49-F238E27FC236}">
                  <a16:creationId xmlns:a16="http://schemas.microsoft.com/office/drawing/2014/main" id="{E5EDF707-C61D-402F-B73E-748E3C2FC164}"/>
                </a:ext>
              </a:extLst>
            </p:cNvPr>
            <p:cNvSpPr>
              <a:spLocks noChangeShapeType="1"/>
            </p:cNvSpPr>
            <p:nvPr/>
          </p:nvSpPr>
          <p:spPr bwMode="auto">
            <a:xfrm flipV="1">
              <a:off x="3676" y="3086"/>
              <a:ext cx="60" cy="138"/>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8" name="Line 105">
              <a:extLst>
                <a:ext uri="{FF2B5EF4-FFF2-40B4-BE49-F238E27FC236}">
                  <a16:creationId xmlns:a16="http://schemas.microsoft.com/office/drawing/2014/main" id="{7D44FF5E-95FF-4CB7-96BA-EB649DF5E640}"/>
                </a:ext>
              </a:extLst>
            </p:cNvPr>
            <p:cNvSpPr>
              <a:spLocks noChangeShapeType="1"/>
            </p:cNvSpPr>
            <p:nvPr/>
          </p:nvSpPr>
          <p:spPr bwMode="auto">
            <a:xfrm flipV="1">
              <a:off x="3736" y="2960"/>
              <a:ext cx="6" cy="126"/>
            </a:xfrm>
            <a:prstGeom prst="line">
              <a:avLst/>
            </a:prstGeom>
            <a:noFill/>
            <a:ln w="95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29" name="Line 106">
              <a:extLst>
                <a:ext uri="{FF2B5EF4-FFF2-40B4-BE49-F238E27FC236}">
                  <a16:creationId xmlns:a16="http://schemas.microsoft.com/office/drawing/2014/main" id="{3E010E68-BB72-4732-ABE8-6C5D054BE0CF}"/>
                </a:ext>
              </a:extLst>
            </p:cNvPr>
            <p:cNvSpPr>
              <a:spLocks noChangeShapeType="1"/>
            </p:cNvSpPr>
            <p:nvPr/>
          </p:nvSpPr>
          <p:spPr bwMode="auto">
            <a:xfrm>
              <a:off x="3742" y="2960"/>
              <a:ext cx="12" cy="42"/>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0" name="Line 107">
              <a:extLst>
                <a:ext uri="{FF2B5EF4-FFF2-40B4-BE49-F238E27FC236}">
                  <a16:creationId xmlns:a16="http://schemas.microsoft.com/office/drawing/2014/main" id="{CD96DCE8-5D5F-4464-A10B-429E897F6DCF}"/>
                </a:ext>
              </a:extLst>
            </p:cNvPr>
            <p:cNvSpPr>
              <a:spLocks noChangeShapeType="1"/>
            </p:cNvSpPr>
            <p:nvPr/>
          </p:nvSpPr>
          <p:spPr bwMode="auto">
            <a:xfrm flipV="1">
              <a:off x="3754" y="2756"/>
              <a:ext cx="36" cy="246"/>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1" name="Line 108">
              <a:extLst>
                <a:ext uri="{FF2B5EF4-FFF2-40B4-BE49-F238E27FC236}">
                  <a16:creationId xmlns:a16="http://schemas.microsoft.com/office/drawing/2014/main" id="{DD55F41A-48B2-4DCB-B610-A1BD47D06EC1}"/>
                </a:ext>
              </a:extLst>
            </p:cNvPr>
            <p:cNvSpPr>
              <a:spLocks noChangeShapeType="1"/>
            </p:cNvSpPr>
            <p:nvPr/>
          </p:nvSpPr>
          <p:spPr bwMode="auto">
            <a:xfrm>
              <a:off x="3790" y="2756"/>
              <a:ext cx="6" cy="54"/>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2" name="Line 109">
              <a:extLst>
                <a:ext uri="{FF2B5EF4-FFF2-40B4-BE49-F238E27FC236}">
                  <a16:creationId xmlns:a16="http://schemas.microsoft.com/office/drawing/2014/main" id="{7B2DEFD0-8367-423A-9AF9-1EC3B74BD7CD}"/>
                </a:ext>
              </a:extLst>
            </p:cNvPr>
            <p:cNvSpPr>
              <a:spLocks noChangeShapeType="1"/>
            </p:cNvSpPr>
            <p:nvPr/>
          </p:nvSpPr>
          <p:spPr bwMode="auto">
            <a:xfrm flipV="1">
              <a:off x="3796" y="2534"/>
              <a:ext cx="84" cy="276"/>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3" name="Line 110">
              <a:extLst>
                <a:ext uri="{FF2B5EF4-FFF2-40B4-BE49-F238E27FC236}">
                  <a16:creationId xmlns:a16="http://schemas.microsoft.com/office/drawing/2014/main" id="{C31EBA7A-69D2-4188-B38B-DEFCF8D25D68}"/>
                </a:ext>
              </a:extLst>
            </p:cNvPr>
            <p:cNvSpPr>
              <a:spLocks noChangeShapeType="1"/>
            </p:cNvSpPr>
            <p:nvPr/>
          </p:nvSpPr>
          <p:spPr bwMode="auto">
            <a:xfrm flipV="1">
              <a:off x="3880" y="2258"/>
              <a:ext cx="66" cy="276"/>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4" name="Line 111">
              <a:extLst>
                <a:ext uri="{FF2B5EF4-FFF2-40B4-BE49-F238E27FC236}">
                  <a16:creationId xmlns:a16="http://schemas.microsoft.com/office/drawing/2014/main" id="{67FA055D-AEAC-49A5-A856-4D444DAE765E}"/>
                </a:ext>
              </a:extLst>
            </p:cNvPr>
            <p:cNvSpPr>
              <a:spLocks noChangeShapeType="1"/>
            </p:cNvSpPr>
            <p:nvPr/>
          </p:nvSpPr>
          <p:spPr bwMode="auto">
            <a:xfrm flipV="1">
              <a:off x="3946" y="2084"/>
              <a:ext cx="288" cy="174"/>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5" name="Line 112">
              <a:extLst>
                <a:ext uri="{FF2B5EF4-FFF2-40B4-BE49-F238E27FC236}">
                  <a16:creationId xmlns:a16="http://schemas.microsoft.com/office/drawing/2014/main" id="{19A1D841-0165-4F55-87D1-999669334541}"/>
                </a:ext>
              </a:extLst>
            </p:cNvPr>
            <p:cNvSpPr>
              <a:spLocks noChangeShapeType="1"/>
            </p:cNvSpPr>
            <p:nvPr/>
          </p:nvSpPr>
          <p:spPr bwMode="auto">
            <a:xfrm flipH="1">
              <a:off x="4114" y="2084"/>
              <a:ext cx="120" cy="504"/>
            </a:xfrm>
            <a:prstGeom prst="line">
              <a:avLst/>
            </a:prstGeom>
            <a:noFill/>
            <a:ln w="9525">
              <a:solidFill>
                <a:srgbClr val="00CC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6" name="Line 113">
              <a:extLst>
                <a:ext uri="{FF2B5EF4-FFF2-40B4-BE49-F238E27FC236}">
                  <a16:creationId xmlns:a16="http://schemas.microsoft.com/office/drawing/2014/main" id="{ADCF4B63-F1F7-4F08-871C-63FDAADE832A}"/>
                </a:ext>
              </a:extLst>
            </p:cNvPr>
            <p:cNvSpPr>
              <a:spLocks noChangeShapeType="1"/>
            </p:cNvSpPr>
            <p:nvPr/>
          </p:nvSpPr>
          <p:spPr bwMode="auto">
            <a:xfrm>
              <a:off x="4114" y="2588"/>
              <a:ext cx="18" cy="636"/>
            </a:xfrm>
            <a:prstGeom prst="line">
              <a:avLst/>
            </a:prstGeom>
            <a:noFill/>
            <a:ln w="9525">
              <a:solidFill>
                <a:srgbClr val="CC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37" name="Freeform 114">
              <a:extLst>
                <a:ext uri="{FF2B5EF4-FFF2-40B4-BE49-F238E27FC236}">
                  <a16:creationId xmlns:a16="http://schemas.microsoft.com/office/drawing/2014/main" id="{E51096BB-1C02-4CD6-BA35-30782A10937B}"/>
                </a:ext>
              </a:extLst>
            </p:cNvPr>
            <p:cNvSpPr>
              <a:spLocks/>
            </p:cNvSpPr>
            <p:nvPr/>
          </p:nvSpPr>
          <p:spPr bwMode="auto">
            <a:xfrm>
              <a:off x="3658" y="3206"/>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7938" name="Freeform 115">
              <a:extLst>
                <a:ext uri="{FF2B5EF4-FFF2-40B4-BE49-F238E27FC236}">
                  <a16:creationId xmlns:a16="http://schemas.microsoft.com/office/drawing/2014/main" id="{950D1E18-93C4-4179-BB16-8AFC23E97D9F}"/>
                </a:ext>
              </a:extLst>
            </p:cNvPr>
            <p:cNvSpPr>
              <a:spLocks/>
            </p:cNvSpPr>
            <p:nvPr/>
          </p:nvSpPr>
          <p:spPr bwMode="auto">
            <a:xfrm>
              <a:off x="3718" y="3068"/>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7939" name="Rectangle 116">
              <a:extLst>
                <a:ext uri="{FF2B5EF4-FFF2-40B4-BE49-F238E27FC236}">
                  <a16:creationId xmlns:a16="http://schemas.microsoft.com/office/drawing/2014/main" id="{0B58A6CE-857C-43EA-894F-893E38B06B84}"/>
                </a:ext>
              </a:extLst>
            </p:cNvPr>
            <p:cNvSpPr>
              <a:spLocks noChangeArrowheads="1"/>
            </p:cNvSpPr>
            <p:nvPr/>
          </p:nvSpPr>
          <p:spPr bwMode="auto">
            <a:xfrm>
              <a:off x="3718" y="3068"/>
              <a:ext cx="30" cy="30"/>
            </a:xfrm>
            <a:prstGeom prst="rect">
              <a:avLst/>
            </a:prstGeom>
            <a:solidFill>
              <a:srgbClr val="FF00FF"/>
            </a:solidFill>
            <a:ln w="9525">
              <a:solidFill>
                <a:srgbClr val="FF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40" name="Rectangle 117">
              <a:extLst>
                <a:ext uri="{FF2B5EF4-FFF2-40B4-BE49-F238E27FC236}">
                  <a16:creationId xmlns:a16="http://schemas.microsoft.com/office/drawing/2014/main" id="{1C369274-3503-4565-8E61-E0DFB4AD2692}"/>
                </a:ext>
              </a:extLst>
            </p:cNvPr>
            <p:cNvSpPr>
              <a:spLocks noChangeArrowheads="1"/>
            </p:cNvSpPr>
            <p:nvPr/>
          </p:nvSpPr>
          <p:spPr bwMode="auto">
            <a:xfrm>
              <a:off x="3724" y="2942"/>
              <a:ext cx="30" cy="30"/>
            </a:xfrm>
            <a:prstGeom prst="rect">
              <a:avLst/>
            </a:prstGeom>
            <a:solidFill>
              <a:srgbClr val="FF00FF"/>
            </a:solidFill>
            <a:ln w="9525">
              <a:solidFill>
                <a:srgbClr val="FF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41" name="Freeform 118">
              <a:extLst>
                <a:ext uri="{FF2B5EF4-FFF2-40B4-BE49-F238E27FC236}">
                  <a16:creationId xmlns:a16="http://schemas.microsoft.com/office/drawing/2014/main" id="{4607310A-F4D0-4DC6-8EE1-ADB08017D522}"/>
                </a:ext>
              </a:extLst>
            </p:cNvPr>
            <p:cNvSpPr>
              <a:spLocks/>
            </p:cNvSpPr>
            <p:nvPr/>
          </p:nvSpPr>
          <p:spPr bwMode="auto">
            <a:xfrm>
              <a:off x="3724" y="2942"/>
              <a:ext cx="36" cy="36"/>
            </a:xfrm>
            <a:custGeom>
              <a:avLst/>
              <a:gdLst>
                <a:gd name="T0" fmla="*/ 18 w 36"/>
                <a:gd name="T1" fmla="*/ 0 h 36"/>
                <a:gd name="T2" fmla="*/ 36 w 36"/>
                <a:gd name="T3" fmla="*/ 36 h 36"/>
                <a:gd name="T4" fmla="*/ 0 w 36"/>
                <a:gd name="T5" fmla="*/ 36 h 36"/>
                <a:gd name="T6" fmla="*/ 18 w 36"/>
                <a:gd name="T7" fmla="*/ 0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36">
                  <a:moveTo>
                    <a:pt x="18" y="0"/>
                  </a:moveTo>
                  <a:lnTo>
                    <a:pt x="36" y="36"/>
                  </a:lnTo>
                  <a:lnTo>
                    <a:pt x="0" y="36"/>
                  </a:lnTo>
                  <a:lnTo>
                    <a:pt x="18" y="0"/>
                  </a:lnTo>
                  <a:close/>
                </a:path>
              </a:pathLst>
            </a:custGeom>
            <a:solidFill>
              <a:srgbClr val="FFFF00"/>
            </a:solidFill>
            <a:ln w="9525">
              <a:solidFill>
                <a:srgbClr val="FFFF00"/>
              </a:solidFill>
              <a:prstDash val="solid"/>
              <a:round/>
              <a:headEnd/>
              <a:tailEnd/>
            </a:ln>
          </p:spPr>
          <p:txBody>
            <a:bodyPr/>
            <a:lstStyle/>
            <a:p>
              <a:endParaRPr lang="de-CH"/>
            </a:p>
          </p:txBody>
        </p:sp>
        <p:sp>
          <p:nvSpPr>
            <p:cNvPr id="37942" name="Freeform 119">
              <a:extLst>
                <a:ext uri="{FF2B5EF4-FFF2-40B4-BE49-F238E27FC236}">
                  <a16:creationId xmlns:a16="http://schemas.microsoft.com/office/drawing/2014/main" id="{B400AE20-2642-48E3-A1E7-D733184F1183}"/>
                </a:ext>
              </a:extLst>
            </p:cNvPr>
            <p:cNvSpPr>
              <a:spLocks/>
            </p:cNvSpPr>
            <p:nvPr/>
          </p:nvSpPr>
          <p:spPr bwMode="auto">
            <a:xfrm>
              <a:off x="3736" y="2984"/>
              <a:ext cx="36" cy="36"/>
            </a:xfrm>
            <a:custGeom>
              <a:avLst/>
              <a:gdLst>
                <a:gd name="T0" fmla="*/ 18 w 36"/>
                <a:gd name="T1" fmla="*/ 0 h 36"/>
                <a:gd name="T2" fmla="*/ 36 w 36"/>
                <a:gd name="T3" fmla="*/ 36 h 36"/>
                <a:gd name="T4" fmla="*/ 0 w 36"/>
                <a:gd name="T5" fmla="*/ 36 h 36"/>
                <a:gd name="T6" fmla="*/ 18 w 36"/>
                <a:gd name="T7" fmla="*/ 0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36">
                  <a:moveTo>
                    <a:pt x="18" y="0"/>
                  </a:moveTo>
                  <a:lnTo>
                    <a:pt x="36" y="36"/>
                  </a:lnTo>
                  <a:lnTo>
                    <a:pt x="0" y="36"/>
                  </a:lnTo>
                  <a:lnTo>
                    <a:pt x="18" y="0"/>
                  </a:lnTo>
                  <a:close/>
                </a:path>
              </a:pathLst>
            </a:custGeom>
            <a:solidFill>
              <a:srgbClr val="FFFF00"/>
            </a:solidFill>
            <a:ln w="9525">
              <a:solidFill>
                <a:srgbClr val="FFFF00"/>
              </a:solidFill>
              <a:prstDash val="solid"/>
              <a:round/>
              <a:headEnd/>
              <a:tailEnd/>
            </a:ln>
          </p:spPr>
          <p:txBody>
            <a:bodyPr/>
            <a:lstStyle/>
            <a:p>
              <a:endParaRPr lang="de-CH"/>
            </a:p>
          </p:txBody>
        </p:sp>
        <p:sp>
          <p:nvSpPr>
            <p:cNvPr id="37943" name="Rectangle 120">
              <a:extLst>
                <a:ext uri="{FF2B5EF4-FFF2-40B4-BE49-F238E27FC236}">
                  <a16:creationId xmlns:a16="http://schemas.microsoft.com/office/drawing/2014/main" id="{CAE54E5E-1C1C-4BB0-967C-90AD3D8ABE4A}"/>
                </a:ext>
              </a:extLst>
            </p:cNvPr>
            <p:cNvSpPr>
              <a:spLocks noChangeArrowheads="1"/>
            </p:cNvSpPr>
            <p:nvPr/>
          </p:nvSpPr>
          <p:spPr bwMode="auto">
            <a:xfrm>
              <a:off x="3730" y="2978"/>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44" name="Line 121">
              <a:extLst>
                <a:ext uri="{FF2B5EF4-FFF2-40B4-BE49-F238E27FC236}">
                  <a16:creationId xmlns:a16="http://schemas.microsoft.com/office/drawing/2014/main" id="{13F8D983-349A-4AA6-9D16-30900498B91D}"/>
                </a:ext>
              </a:extLst>
            </p:cNvPr>
            <p:cNvSpPr>
              <a:spLocks noChangeShapeType="1"/>
            </p:cNvSpPr>
            <p:nvPr/>
          </p:nvSpPr>
          <p:spPr bwMode="auto">
            <a:xfrm flipH="1" flipV="1">
              <a:off x="3736" y="2984"/>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45" name="Line 122">
              <a:extLst>
                <a:ext uri="{FF2B5EF4-FFF2-40B4-BE49-F238E27FC236}">
                  <a16:creationId xmlns:a16="http://schemas.microsoft.com/office/drawing/2014/main" id="{6069880C-B4A7-4FDA-904A-61F2E6A53CD1}"/>
                </a:ext>
              </a:extLst>
            </p:cNvPr>
            <p:cNvSpPr>
              <a:spLocks noChangeShapeType="1"/>
            </p:cNvSpPr>
            <p:nvPr/>
          </p:nvSpPr>
          <p:spPr bwMode="auto">
            <a:xfrm>
              <a:off x="3754" y="3002"/>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46" name="Line 123">
              <a:extLst>
                <a:ext uri="{FF2B5EF4-FFF2-40B4-BE49-F238E27FC236}">
                  <a16:creationId xmlns:a16="http://schemas.microsoft.com/office/drawing/2014/main" id="{EB19913D-6177-47CD-BBEE-2538282C21EB}"/>
                </a:ext>
              </a:extLst>
            </p:cNvPr>
            <p:cNvSpPr>
              <a:spLocks noChangeShapeType="1"/>
            </p:cNvSpPr>
            <p:nvPr/>
          </p:nvSpPr>
          <p:spPr bwMode="auto">
            <a:xfrm flipH="1">
              <a:off x="3736" y="3002"/>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47" name="Line 124">
              <a:extLst>
                <a:ext uri="{FF2B5EF4-FFF2-40B4-BE49-F238E27FC236}">
                  <a16:creationId xmlns:a16="http://schemas.microsoft.com/office/drawing/2014/main" id="{9A9E9C3A-59BF-4A9D-8DF0-901CEBA18D12}"/>
                </a:ext>
              </a:extLst>
            </p:cNvPr>
            <p:cNvSpPr>
              <a:spLocks noChangeShapeType="1"/>
            </p:cNvSpPr>
            <p:nvPr/>
          </p:nvSpPr>
          <p:spPr bwMode="auto">
            <a:xfrm flipV="1">
              <a:off x="3754" y="2984"/>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48" name="Rectangle 125">
              <a:extLst>
                <a:ext uri="{FF2B5EF4-FFF2-40B4-BE49-F238E27FC236}">
                  <a16:creationId xmlns:a16="http://schemas.microsoft.com/office/drawing/2014/main" id="{0828C4A0-2019-498E-8407-B7A59C017AB8}"/>
                </a:ext>
              </a:extLst>
            </p:cNvPr>
            <p:cNvSpPr>
              <a:spLocks noChangeArrowheads="1"/>
            </p:cNvSpPr>
            <p:nvPr/>
          </p:nvSpPr>
          <p:spPr bwMode="auto">
            <a:xfrm>
              <a:off x="3766" y="2732"/>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49" name="Line 126">
              <a:extLst>
                <a:ext uri="{FF2B5EF4-FFF2-40B4-BE49-F238E27FC236}">
                  <a16:creationId xmlns:a16="http://schemas.microsoft.com/office/drawing/2014/main" id="{A12DEBE3-C79F-4A55-ADEF-DEA4B6873BFB}"/>
                </a:ext>
              </a:extLst>
            </p:cNvPr>
            <p:cNvSpPr>
              <a:spLocks noChangeShapeType="1"/>
            </p:cNvSpPr>
            <p:nvPr/>
          </p:nvSpPr>
          <p:spPr bwMode="auto">
            <a:xfrm flipH="1" flipV="1">
              <a:off x="3772" y="2738"/>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0" name="Line 127">
              <a:extLst>
                <a:ext uri="{FF2B5EF4-FFF2-40B4-BE49-F238E27FC236}">
                  <a16:creationId xmlns:a16="http://schemas.microsoft.com/office/drawing/2014/main" id="{79EC3134-24C5-45BE-B31B-0DE83FF269E9}"/>
                </a:ext>
              </a:extLst>
            </p:cNvPr>
            <p:cNvSpPr>
              <a:spLocks noChangeShapeType="1"/>
            </p:cNvSpPr>
            <p:nvPr/>
          </p:nvSpPr>
          <p:spPr bwMode="auto">
            <a:xfrm>
              <a:off x="3790" y="2756"/>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1" name="Line 128">
              <a:extLst>
                <a:ext uri="{FF2B5EF4-FFF2-40B4-BE49-F238E27FC236}">
                  <a16:creationId xmlns:a16="http://schemas.microsoft.com/office/drawing/2014/main" id="{EE33AFA1-4BAB-4F8D-BE72-5C6EDB0ED12C}"/>
                </a:ext>
              </a:extLst>
            </p:cNvPr>
            <p:cNvSpPr>
              <a:spLocks noChangeShapeType="1"/>
            </p:cNvSpPr>
            <p:nvPr/>
          </p:nvSpPr>
          <p:spPr bwMode="auto">
            <a:xfrm flipH="1">
              <a:off x="3772" y="2756"/>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2" name="Line 129">
              <a:extLst>
                <a:ext uri="{FF2B5EF4-FFF2-40B4-BE49-F238E27FC236}">
                  <a16:creationId xmlns:a16="http://schemas.microsoft.com/office/drawing/2014/main" id="{F95197E4-D6DD-49A4-9EA0-92991B100949}"/>
                </a:ext>
              </a:extLst>
            </p:cNvPr>
            <p:cNvSpPr>
              <a:spLocks noChangeShapeType="1"/>
            </p:cNvSpPr>
            <p:nvPr/>
          </p:nvSpPr>
          <p:spPr bwMode="auto">
            <a:xfrm flipV="1">
              <a:off x="3790" y="2738"/>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3" name="Rectangle 130">
              <a:extLst>
                <a:ext uri="{FF2B5EF4-FFF2-40B4-BE49-F238E27FC236}">
                  <a16:creationId xmlns:a16="http://schemas.microsoft.com/office/drawing/2014/main" id="{3E192B17-82C0-46D3-B861-681679D2779A}"/>
                </a:ext>
              </a:extLst>
            </p:cNvPr>
            <p:cNvSpPr>
              <a:spLocks noChangeArrowheads="1"/>
            </p:cNvSpPr>
            <p:nvPr/>
          </p:nvSpPr>
          <p:spPr bwMode="auto">
            <a:xfrm>
              <a:off x="3766" y="2732"/>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54" name="Line 131">
              <a:extLst>
                <a:ext uri="{FF2B5EF4-FFF2-40B4-BE49-F238E27FC236}">
                  <a16:creationId xmlns:a16="http://schemas.microsoft.com/office/drawing/2014/main" id="{BB957A45-9211-43D4-B171-4C1A2F898656}"/>
                </a:ext>
              </a:extLst>
            </p:cNvPr>
            <p:cNvSpPr>
              <a:spLocks noChangeShapeType="1"/>
            </p:cNvSpPr>
            <p:nvPr/>
          </p:nvSpPr>
          <p:spPr bwMode="auto">
            <a:xfrm flipH="1" flipV="1">
              <a:off x="3772" y="2738"/>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5" name="Line 132">
              <a:extLst>
                <a:ext uri="{FF2B5EF4-FFF2-40B4-BE49-F238E27FC236}">
                  <a16:creationId xmlns:a16="http://schemas.microsoft.com/office/drawing/2014/main" id="{A64BD3CF-999A-437D-B180-F8BFCEE4F871}"/>
                </a:ext>
              </a:extLst>
            </p:cNvPr>
            <p:cNvSpPr>
              <a:spLocks noChangeShapeType="1"/>
            </p:cNvSpPr>
            <p:nvPr/>
          </p:nvSpPr>
          <p:spPr bwMode="auto">
            <a:xfrm>
              <a:off x="3790" y="2756"/>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6" name="Line 133">
              <a:extLst>
                <a:ext uri="{FF2B5EF4-FFF2-40B4-BE49-F238E27FC236}">
                  <a16:creationId xmlns:a16="http://schemas.microsoft.com/office/drawing/2014/main" id="{13BC0A8A-2512-4146-8C97-D9D4CFBEA37A}"/>
                </a:ext>
              </a:extLst>
            </p:cNvPr>
            <p:cNvSpPr>
              <a:spLocks noChangeShapeType="1"/>
            </p:cNvSpPr>
            <p:nvPr/>
          </p:nvSpPr>
          <p:spPr bwMode="auto">
            <a:xfrm flipH="1">
              <a:off x="3772" y="2756"/>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7" name="Line 134">
              <a:extLst>
                <a:ext uri="{FF2B5EF4-FFF2-40B4-BE49-F238E27FC236}">
                  <a16:creationId xmlns:a16="http://schemas.microsoft.com/office/drawing/2014/main" id="{D39E7516-5AC5-4F60-9E7B-9F9C4A6FA84F}"/>
                </a:ext>
              </a:extLst>
            </p:cNvPr>
            <p:cNvSpPr>
              <a:spLocks noChangeShapeType="1"/>
            </p:cNvSpPr>
            <p:nvPr/>
          </p:nvSpPr>
          <p:spPr bwMode="auto">
            <a:xfrm flipV="1">
              <a:off x="3790" y="2738"/>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8" name="Line 135">
              <a:extLst>
                <a:ext uri="{FF2B5EF4-FFF2-40B4-BE49-F238E27FC236}">
                  <a16:creationId xmlns:a16="http://schemas.microsoft.com/office/drawing/2014/main" id="{4DC60F5A-0ED8-45C8-B371-208D00F77262}"/>
                </a:ext>
              </a:extLst>
            </p:cNvPr>
            <p:cNvSpPr>
              <a:spLocks noChangeShapeType="1"/>
            </p:cNvSpPr>
            <p:nvPr/>
          </p:nvSpPr>
          <p:spPr bwMode="auto">
            <a:xfrm flipV="1">
              <a:off x="3790" y="2738"/>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59" name="Line 136">
              <a:extLst>
                <a:ext uri="{FF2B5EF4-FFF2-40B4-BE49-F238E27FC236}">
                  <a16:creationId xmlns:a16="http://schemas.microsoft.com/office/drawing/2014/main" id="{292619B1-C372-4250-8826-699CA12066DB}"/>
                </a:ext>
              </a:extLst>
            </p:cNvPr>
            <p:cNvSpPr>
              <a:spLocks noChangeShapeType="1"/>
            </p:cNvSpPr>
            <p:nvPr/>
          </p:nvSpPr>
          <p:spPr bwMode="auto">
            <a:xfrm>
              <a:off x="3790" y="2756"/>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0" name="Rectangle 137">
              <a:extLst>
                <a:ext uri="{FF2B5EF4-FFF2-40B4-BE49-F238E27FC236}">
                  <a16:creationId xmlns:a16="http://schemas.microsoft.com/office/drawing/2014/main" id="{7EDDB7AF-EF5A-4C3B-9A6B-93B1F8E3998D}"/>
                </a:ext>
              </a:extLst>
            </p:cNvPr>
            <p:cNvSpPr>
              <a:spLocks noChangeArrowheads="1"/>
            </p:cNvSpPr>
            <p:nvPr/>
          </p:nvSpPr>
          <p:spPr bwMode="auto">
            <a:xfrm>
              <a:off x="3772" y="2786"/>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61" name="Line 138">
              <a:extLst>
                <a:ext uri="{FF2B5EF4-FFF2-40B4-BE49-F238E27FC236}">
                  <a16:creationId xmlns:a16="http://schemas.microsoft.com/office/drawing/2014/main" id="{869B0DBA-6DB4-49E7-B11E-CBD08217F536}"/>
                </a:ext>
              </a:extLst>
            </p:cNvPr>
            <p:cNvSpPr>
              <a:spLocks noChangeShapeType="1"/>
            </p:cNvSpPr>
            <p:nvPr/>
          </p:nvSpPr>
          <p:spPr bwMode="auto">
            <a:xfrm flipH="1" flipV="1">
              <a:off x="3778" y="2792"/>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2" name="Line 139">
              <a:extLst>
                <a:ext uri="{FF2B5EF4-FFF2-40B4-BE49-F238E27FC236}">
                  <a16:creationId xmlns:a16="http://schemas.microsoft.com/office/drawing/2014/main" id="{955E5DCD-19A3-406F-9B9A-B65B06DE4BB0}"/>
                </a:ext>
              </a:extLst>
            </p:cNvPr>
            <p:cNvSpPr>
              <a:spLocks noChangeShapeType="1"/>
            </p:cNvSpPr>
            <p:nvPr/>
          </p:nvSpPr>
          <p:spPr bwMode="auto">
            <a:xfrm>
              <a:off x="3796" y="2810"/>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3" name="Line 140">
              <a:extLst>
                <a:ext uri="{FF2B5EF4-FFF2-40B4-BE49-F238E27FC236}">
                  <a16:creationId xmlns:a16="http://schemas.microsoft.com/office/drawing/2014/main" id="{36477E90-0D8D-4167-87E0-288EBC0A5083}"/>
                </a:ext>
              </a:extLst>
            </p:cNvPr>
            <p:cNvSpPr>
              <a:spLocks noChangeShapeType="1"/>
            </p:cNvSpPr>
            <p:nvPr/>
          </p:nvSpPr>
          <p:spPr bwMode="auto">
            <a:xfrm flipH="1">
              <a:off x="3778" y="2810"/>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4" name="Line 141">
              <a:extLst>
                <a:ext uri="{FF2B5EF4-FFF2-40B4-BE49-F238E27FC236}">
                  <a16:creationId xmlns:a16="http://schemas.microsoft.com/office/drawing/2014/main" id="{C54BC93F-B875-4CCA-88D2-690EAF27BE5B}"/>
                </a:ext>
              </a:extLst>
            </p:cNvPr>
            <p:cNvSpPr>
              <a:spLocks noChangeShapeType="1"/>
            </p:cNvSpPr>
            <p:nvPr/>
          </p:nvSpPr>
          <p:spPr bwMode="auto">
            <a:xfrm flipV="1">
              <a:off x="3796" y="2792"/>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5" name="Line 142">
              <a:extLst>
                <a:ext uri="{FF2B5EF4-FFF2-40B4-BE49-F238E27FC236}">
                  <a16:creationId xmlns:a16="http://schemas.microsoft.com/office/drawing/2014/main" id="{C3D29914-8EBE-413E-A6E9-C0DEC1AF01D1}"/>
                </a:ext>
              </a:extLst>
            </p:cNvPr>
            <p:cNvSpPr>
              <a:spLocks noChangeShapeType="1"/>
            </p:cNvSpPr>
            <p:nvPr/>
          </p:nvSpPr>
          <p:spPr bwMode="auto">
            <a:xfrm flipV="1">
              <a:off x="3796" y="2792"/>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6" name="Line 143">
              <a:extLst>
                <a:ext uri="{FF2B5EF4-FFF2-40B4-BE49-F238E27FC236}">
                  <a16:creationId xmlns:a16="http://schemas.microsoft.com/office/drawing/2014/main" id="{E79EB758-07EB-41B0-88E4-927A5CCFFD92}"/>
                </a:ext>
              </a:extLst>
            </p:cNvPr>
            <p:cNvSpPr>
              <a:spLocks noChangeShapeType="1"/>
            </p:cNvSpPr>
            <p:nvPr/>
          </p:nvSpPr>
          <p:spPr bwMode="auto">
            <a:xfrm>
              <a:off x="3796" y="2810"/>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67" name="Oval 144">
              <a:extLst>
                <a:ext uri="{FF2B5EF4-FFF2-40B4-BE49-F238E27FC236}">
                  <a16:creationId xmlns:a16="http://schemas.microsoft.com/office/drawing/2014/main" id="{45C43BC8-BD3C-4D74-897D-D8D35F169FF0}"/>
                </a:ext>
              </a:extLst>
            </p:cNvPr>
            <p:cNvSpPr>
              <a:spLocks noChangeArrowheads="1"/>
            </p:cNvSpPr>
            <p:nvPr/>
          </p:nvSpPr>
          <p:spPr bwMode="auto">
            <a:xfrm>
              <a:off x="3778" y="2792"/>
              <a:ext cx="30" cy="30"/>
            </a:xfrm>
            <a:prstGeom prst="ellipse">
              <a:avLst/>
            </a:prstGeom>
            <a:solidFill>
              <a:srgbClr val="800000"/>
            </a:solidFill>
            <a:ln w="9525">
              <a:solidFill>
                <a:srgbClr val="800000"/>
              </a:solidFill>
              <a:round/>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68" name="Oval 145">
              <a:extLst>
                <a:ext uri="{FF2B5EF4-FFF2-40B4-BE49-F238E27FC236}">
                  <a16:creationId xmlns:a16="http://schemas.microsoft.com/office/drawing/2014/main" id="{BF2F650F-D396-4570-8199-D2B3BC2F5808}"/>
                </a:ext>
              </a:extLst>
            </p:cNvPr>
            <p:cNvSpPr>
              <a:spLocks noChangeArrowheads="1"/>
            </p:cNvSpPr>
            <p:nvPr/>
          </p:nvSpPr>
          <p:spPr bwMode="auto">
            <a:xfrm>
              <a:off x="3862" y="2516"/>
              <a:ext cx="30" cy="30"/>
            </a:xfrm>
            <a:prstGeom prst="ellipse">
              <a:avLst/>
            </a:prstGeom>
            <a:solidFill>
              <a:srgbClr val="800000"/>
            </a:solidFill>
            <a:ln w="9525">
              <a:solidFill>
                <a:srgbClr val="800000"/>
              </a:solidFill>
              <a:round/>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69" name="Rectangle 146">
              <a:extLst>
                <a:ext uri="{FF2B5EF4-FFF2-40B4-BE49-F238E27FC236}">
                  <a16:creationId xmlns:a16="http://schemas.microsoft.com/office/drawing/2014/main" id="{518105C5-BCAB-4CAD-B4CC-24EFCEBC4C40}"/>
                </a:ext>
              </a:extLst>
            </p:cNvPr>
            <p:cNvSpPr>
              <a:spLocks noChangeArrowheads="1"/>
            </p:cNvSpPr>
            <p:nvPr/>
          </p:nvSpPr>
          <p:spPr bwMode="auto">
            <a:xfrm>
              <a:off x="3856" y="2510"/>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70" name="Line 147">
              <a:extLst>
                <a:ext uri="{FF2B5EF4-FFF2-40B4-BE49-F238E27FC236}">
                  <a16:creationId xmlns:a16="http://schemas.microsoft.com/office/drawing/2014/main" id="{5D8F26BE-2193-4D32-90FD-7CABBA2B3A6F}"/>
                </a:ext>
              </a:extLst>
            </p:cNvPr>
            <p:cNvSpPr>
              <a:spLocks noChangeShapeType="1"/>
            </p:cNvSpPr>
            <p:nvPr/>
          </p:nvSpPr>
          <p:spPr bwMode="auto">
            <a:xfrm flipV="1">
              <a:off x="3880" y="2516"/>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1" name="Line 148">
              <a:extLst>
                <a:ext uri="{FF2B5EF4-FFF2-40B4-BE49-F238E27FC236}">
                  <a16:creationId xmlns:a16="http://schemas.microsoft.com/office/drawing/2014/main" id="{BA706849-FE6D-484B-B826-7806BB5F5DCC}"/>
                </a:ext>
              </a:extLst>
            </p:cNvPr>
            <p:cNvSpPr>
              <a:spLocks noChangeShapeType="1"/>
            </p:cNvSpPr>
            <p:nvPr/>
          </p:nvSpPr>
          <p:spPr bwMode="auto">
            <a:xfrm>
              <a:off x="3880" y="2534"/>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2" name="Line 149">
              <a:extLst>
                <a:ext uri="{FF2B5EF4-FFF2-40B4-BE49-F238E27FC236}">
                  <a16:creationId xmlns:a16="http://schemas.microsoft.com/office/drawing/2014/main" id="{353D4596-9322-4F91-A5BD-C6DF37A6817A}"/>
                </a:ext>
              </a:extLst>
            </p:cNvPr>
            <p:cNvSpPr>
              <a:spLocks noChangeShapeType="1"/>
            </p:cNvSpPr>
            <p:nvPr/>
          </p:nvSpPr>
          <p:spPr bwMode="auto">
            <a:xfrm flipH="1">
              <a:off x="3862" y="2534"/>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3" name="Line 150">
              <a:extLst>
                <a:ext uri="{FF2B5EF4-FFF2-40B4-BE49-F238E27FC236}">
                  <a16:creationId xmlns:a16="http://schemas.microsoft.com/office/drawing/2014/main" id="{B1F09B27-B9AE-43D2-B8EA-0A5E00AE4986}"/>
                </a:ext>
              </a:extLst>
            </p:cNvPr>
            <p:cNvSpPr>
              <a:spLocks noChangeShapeType="1"/>
            </p:cNvSpPr>
            <p:nvPr/>
          </p:nvSpPr>
          <p:spPr bwMode="auto">
            <a:xfrm>
              <a:off x="3880" y="2534"/>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4" name="Rectangle 151">
              <a:extLst>
                <a:ext uri="{FF2B5EF4-FFF2-40B4-BE49-F238E27FC236}">
                  <a16:creationId xmlns:a16="http://schemas.microsoft.com/office/drawing/2014/main" id="{7A5B8D15-1C84-4BD1-ADC7-FCCC7C9A7808}"/>
                </a:ext>
              </a:extLst>
            </p:cNvPr>
            <p:cNvSpPr>
              <a:spLocks noChangeArrowheads="1"/>
            </p:cNvSpPr>
            <p:nvPr/>
          </p:nvSpPr>
          <p:spPr bwMode="auto">
            <a:xfrm>
              <a:off x="3922" y="2234"/>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75" name="Line 152">
              <a:extLst>
                <a:ext uri="{FF2B5EF4-FFF2-40B4-BE49-F238E27FC236}">
                  <a16:creationId xmlns:a16="http://schemas.microsoft.com/office/drawing/2014/main" id="{7911959C-E272-4B7A-930C-0AD213CEE6CC}"/>
                </a:ext>
              </a:extLst>
            </p:cNvPr>
            <p:cNvSpPr>
              <a:spLocks noChangeShapeType="1"/>
            </p:cNvSpPr>
            <p:nvPr/>
          </p:nvSpPr>
          <p:spPr bwMode="auto">
            <a:xfrm flipV="1">
              <a:off x="3946" y="2240"/>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6" name="Line 153">
              <a:extLst>
                <a:ext uri="{FF2B5EF4-FFF2-40B4-BE49-F238E27FC236}">
                  <a16:creationId xmlns:a16="http://schemas.microsoft.com/office/drawing/2014/main" id="{EBBF8CD5-B226-47EF-8B09-D9E4B2D737C9}"/>
                </a:ext>
              </a:extLst>
            </p:cNvPr>
            <p:cNvSpPr>
              <a:spLocks noChangeShapeType="1"/>
            </p:cNvSpPr>
            <p:nvPr/>
          </p:nvSpPr>
          <p:spPr bwMode="auto">
            <a:xfrm>
              <a:off x="3946" y="2258"/>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7" name="Line 154">
              <a:extLst>
                <a:ext uri="{FF2B5EF4-FFF2-40B4-BE49-F238E27FC236}">
                  <a16:creationId xmlns:a16="http://schemas.microsoft.com/office/drawing/2014/main" id="{9D5451CF-0DBE-4877-847C-23944D7CEF23}"/>
                </a:ext>
              </a:extLst>
            </p:cNvPr>
            <p:cNvSpPr>
              <a:spLocks noChangeShapeType="1"/>
            </p:cNvSpPr>
            <p:nvPr/>
          </p:nvSpPr>
          <p:spPr bwMode="auto">
            <a:xfrm flipH="1">
              <a:off x="3928" y="2258"/>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8" name="Line 155">
              <a:extLst>
                <a:ext uri="{FF2B5EF4-FFF2-40B4-BE49-F238E27FC236}">
                  <a16:creationId xmlns:a16="http://schemas.microsoft.com/office/drawing/2014/main" id="{7C9E56DB-27BC-482D-9C84-CB4FFC5F03FC}"/>
                </a:ext>
              </a:extLst>
            </p:cNvPr>
            <p:cNvSpPr>
              <a:spLocks noChangeShapeType="1"/>
            </p:cNvSpPr>
            <p:nvPr/>
          </p:nvSpPr>
          <p:spPr bwMode="auto">
            <a:xfrm>
              <a:off x="3946" y="2258"/>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7979" name="Rectangle 156">
              <a:extLst>
                <a:ext uri="{FF2B5EF4-FFF2-40B4-BE49-F238E27FC236}">
                  <a16:creationId xmlns:a16="http://schemas.microsoft.com/office/drawing/2014/main" id="{BD7B55B2-90E1-4F20-9F2E-8BBF841D980F}"/>
                </a:ext>
              </a:extLst>
            </p:cNvPr>
            <p:cNvSpPr>
              <a:spLocks noChangeArrowheads="1"/>
            </p:cNvSpPr>
            <p:nvPr/>
          </p:nvSpPr>
          <p:spPr bwMode="auto">
            <a:xfrm>
              <a:off x="3946" y="2252"/>
              <a:ext cx="18" cy="6"/>
            </a:xfrm>
            <a:prstGeom prst="rect">
              <a:avLst/>
            </a:prstGeom>
            <a:solidFill>
              <a:srgbClr val="0000FF"/>
            </a:solidFill>
            <a:ln w="9525">
              <a:solidFill>
                <a:srgbClr val="00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80" name="Rectangle 157">
              <a:extLst>
                <a:ext uri="{FF2B5EF4-FFF2-40B4-BE49-F238E27FC236}">
                  <a16:creationId xmlns:a16="http://schemas.microsoft.com/office/drawing/2014/main" id="{083A5D00-7DC0-4A70-8B88-A4DE7E0FB5B3}"/>
                </a:ext>
              </a:extLst>
            </p:cNvPr>
            <p:cNvSpPr>
              <a:spLocks noChangeArrowheads="1"/>
            </p:cNvSpPr>
            <p:nvPr/>
          </p:nvSpPr>
          <p:spPr bwMode="auto">
            <a:xfrm>
              <a:off x="4234" y="2078"/>
              <a:ext cx="18" cy="6"/>
            </a:xfrm>
            <a:prstGeom prst="rect">
              <a:avLst/>
            </a:prstGeom>
            <a:solidFill>
              <a:srgbClr val="0000FF"/>
            </a:solidFill>
            <a:ln w="9525">
              <a:solidFill>
                <a:srgbClr val="00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81" name="Rectangle 158">
              <a:extLst>
                <a:ext uri="{FF2B5EF4-FFF2-40B4-BE49-F238E27FC236}">
                  <a16:creationId xmlns:a16="http://schemas.microsoft.com/office/drawing/2014/main" id="{0E618746-2D04-4888-9FF8-1C8A995E4E64}"/>
                </a:ext>
              </a:extLst>
            </p:cNvPr>
            <p:cNvSpPr>
              <a:spLocks noChangeArrowheads="1"/>
            </p:cNvSpPr>
            <p:nvPr/>
          </p:nvSpPr>
          <p:spPr bwMode="auto">
            <a:xfrm>
              <a:off x="4216" y="2078"/>
              <a:ext cx="36" cy="6"/>
            </a:xfrm>
            <a:prstGeom prst="rect">
              <a:avLst/>
            </a:prstGeom>
            <a:solidFill>
              <a:srgbClr val="00CCFF"/>
            </a:solidFill>
            <a:ln w="9525">
              <a:solidFill>
                <a:srgbClr val="00CC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82" name="Rectangle 159">
              <a:extLst>
                <a:ext uri="{FF2B5EF4-FFF2-40B4-BE49-F238E27FC236}">
                  <a16:creationId xmlns:a16="http://schemas.microsoft.com/office/drawing/2014/main" id="{C6559613-EF33-464A-BD3C-DFAF5BD33F00}"/>
                </a:ext>
              </a:extLst>
            </p:cNvPr>
            <p:cNvSpPr>
              <a:spLocks noChangeArrowheads="1"/>
            </p:cNvSpPr>
            <p:nvPr/>
          </p:nvSpPr>
          <p:spPr bwMode="auto">
            <a:xfrm>
              <a:off x="4096" y="2582"/>
              <a:ext cx="36" cy="6"/>
            </a:xfrm>
            <a:prstGeom prst="rect">
              <a:avLst/>
            </a:prstGeom>
            <a:solidFill>
              <a:srgbClr val="00CCFF"/>
            </a:solidFill>
            <a:ln w="9525">
              <a:solidFill>
                <a:srgbClr val="00CC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7983" name="Freeform 160">
              <a:extLst>
                <a:ext uri="{FF2B5EF4-FFF2-40B4-BE49-F238E27FC236}">
                  <a16:creationId xmlns:a16="http://schemas.microsoft.com/office/drawing/2014/main" id="{56E02776-212C-4982-BB6F-FFE20BDB18EB}"/>
                </a:ext>
              </a:extLst>
            </p:cNvPr>
            <p:cNvSpPr>
              <a:spLocks/>
            </p:cNvSpPr>
            <p:nvPr/>
          </p:nvSpPr>
          <p:spPr bwMode="auto">
            <a:xfrm>
              <a:off x="4096" y="2570"/>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CCFFFF"/>
            </a:solidFill>
            <a:ln w="9525">
              <a:solidFill>
                <a:srgbClr val="CCFFFF"/>
              </a:solidFill>
              <a:prstDash val="solid"/>
              <a:round/>
              <a:headEnd/>
              <a:tailEnd/>
            </a:ln>
          </p:spPr>
          <p:txBody>
            <a:bodyPr/>
            <a:lstStyle/>
            <a:p>
              <a:endParaRPr lang="de-CH"/>
            </a:p>
          </p:txBody>
        </p:sp>
        <p:sp>
          <p:nvSpPr>
            <p:cNvPr id="37984" name="Freeform 161">
              <a:extLst>
                <a:ext uri="{FF2B5EF4-FFF2-40B4-BE49-F238E27FC236}">
                  <a16:creationId xmlns:a16="http://schemas.microsoft.com/office/drawing/2014/main" id="{071EDDD2-3B19-4859-9016-8782C9B26A4C}"/>
                </a:ext>
              </a:extLst>
            </p:cNvPr>
            <p:cNvSpPr>
              <a:spLocks/>
            </p:cNvSpPr>
            <p:nvPr/>
          </p:nvSpPr>
          <p:spPr bwMode="auto">
            <a:xfrm>
              <a:off x="4114" y="3206"/>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CCFFFF"/>
            </a:solidFill>
            <a:ln w="9525">
              <a:solidFill>
                <a:srgbClr val="CCFFFF"/>
              </a:solidFill>
              <a:prstDash val="solid"/>
              <a:round/>
              <a:headEnd/>
              <a:tailEnd/>
            </a:ln>
          </p:spPr>
          <p:txBody>
            <a:bodyPr/>
            <a:lstStyle/>
            <a:p>
              <a:endParaRPr lang="de-CH"/>
            </a:p>
          </p:txBody>
        </p:sp>
        <p:sp>
          <p:nvSpPr>
            <p:cNvPr id="37985" name="Rectangle 162">
              <a:extLst>
                <a:ext uri="{FF2B5EF4-FFF2-40B4-BE49-F238E27FC236}">
                  <a16:creationId xmlns:a16="http://schemas.microsoft.com/office/drawing/2014/main" id="{3B16FED0-622A-4868-9904-6CFC97B9223A}"/>
                </a:ext>
              </a:extLst>
            </p:cNvPr>
            <p:cNvSpPr>
              <a:spLocks noChangeArrowheads="1"/>
            </p:cNvSpPr>
            <p:nvPr/>
          </p:nvSpPr>
          <p:spPr bwMode="auto">
            <a:xfrm>
              <a:off x="3862" y="1634"/>
              <a:ext cx="58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b="1">
                  <a:solidFill>
                    <a:srgbClr val="000000"/>
                  </a:solidFill>
                </a:rPr>
                <a:t>Value Vector</a:t>
              </a:r>
              <a:endParaRPr lang="en-US" altLang="en-US" sz="2400"/>
            </a:p>
          </p:txBody>
        </p:sp>
        <p:sp>
          <p:nvSpPr>
            <p:cNvPr id="37986" name="Rectangle 163">
              <a:extLst>
                <a:ext uri="{FF2B5EF4-FFF2-40B4-BE49-F238E27FC236}">
                  <a16:creationId xmlns:a16="http://schemas.microsoft.com/office/drawing/2014/main" id="{AA6F691D-2FE1-4D1D-8F97-D111E8AB4C01}"/>
                </a:ext>
              </a:extLst>
            </p:cNvPr>
            <p:cNvSpPr>
              <a:spLocks noChangeArrowheads="1"/>
            </p:cNvSpPr>
            <p:nvPr/>
          </p:nvSpPr>
          <p:spPr bwMode="auto">
            <a:xfrm>
              <a:off x="3574" y="3176"/>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0</a:t>
              </a:r>
              <a:endParaRPr lang="en-US" altLang="en-US" sz="2400"/>
            </a:p>
          </p:txBody>
        </p:sp>
        <p:sp>
          <p:nvSpPr>
            <p:cNvPr id="37987" name="Rectangle 164">
              <a:extLst>
                <a:ext uri="{FF2B5EF4-FFF2-40B4-BE49-F238E27FC236}">
                  <a16:creationId xmlns:a16="http://schemas.microsoft.com/office/drawing/2014/main" id="{2478D3E8-1E53-4D82-913B-0132AB94A58F}"/>
                </a:ext>
              </a:extLst>
            </p:cNvPr>
            <p:cNvSpPr>
              <a:spLocks noChangeArrowheads="1"/>
            </p:cNvSpPr>
            <p:nvPr/>
          </p:nvSpPr>
          <p:spPr bwMode="auto">
            <a:xfrm>
              <a:off x="3196" y="3038"/>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1000000000</a:t>
              </a:r>
              <a:endParaRPr lang="en-US" altLang="en-US" sz="2400"/>
            </a:p>
          </p:txBody>
        </p:sp>
        <p:sp>
          <p:nvSpPr>
            <p:cNvPr id="37988" name="Rectangle 165">
              <a:extLst>
                <a:ext uri="{FF2B5EF4-FFF2-40B4-BE49-F238E27FC236}">
                  <a16:creationId xmlns:a16="http://schemas.microsoft.com/office/drawing/2014/main" id="{45F1D987-3D81-4AD6-A991-CE5E5049A724}"/>
                </a:ext>
              </a:extLst>
            </p:cNvPr>
            <p:cNvSpPr>
              <a:spLocks noChangeArrowheads="1"/>
            </p:cNvSpPr>
            <p:nvPr/>
          </p:nvSpPr>
          <p:spPr bwMode="auto">
            <a:xfrm>
              <a:off x="3196" y="2894"/>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2000000000</a:t>
              </a:r>
              <a:endParaRPr lang="en-US" altLang="en-US" sz="2400"/>
            </a:p>
          </p:txBody>
        </p:sp>
        <p:sp>
          <p:nvSpPr>
            <p:cNvPr id="37989" name="Rectangle 166">
              <a:extLst>
                <a:ext uri="{FF2B5EF4-FFF2-40B4-BE49-F238E27FC236}">
                  <a16:creationId xmlns:a16="http://schemas.microsoft.com/office/drawing/2014/main" id="{4D0F0189-40D5-4CC2-A4BF-7F29DC7527D2}"/>
                </a:ext>
              </a:extLst>
            </p:cNvPr>
            <p:cNvSpPr>
              <a:spLocks noChangeArrowheads="1"/>
            </p:cNvSpPr>
            <p:nvPr/>
          </p:nvSpPr>
          <p:spPr bwMode="auto">
            <a:xfrm>
              <a:off x="3196" y="2756"/>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3000000000</a:t>
              </a:r>
              <a:endParaRPr lang="en-US" altLang="en-US" sz="2400"/>
            </a:p>
          </p:txBody>
        </p:sp>
        <p:sp>
          <p:nvSpPr>
            <p:cNvPr id="37990" name="Rectangle 167">
              <a:extLst>
                <a:ext uri="{FF2B5EF4-FFF2-40B4-BE49-F238E27FC236}">
                  <a16:creationId xmlns:a16="http://schemas.microsoft.com/office/drawing/2014/main" id="{95DC2324-6E65-4AB5-A00E-7E57067C5027}"/>
                </a:ext>
              </a:extLst>
            </p:cNvPr>
            <p:cNvSpPr>
              <a:spLocks noChangeArrowheads="1"/>
            </p:cNvSpPr>
            <p:nvPr/>
          </p:nvSpPr>
          <p:spPr bwMode="auto">
            <a:xfrm>
              <a:off x="3196" y="2612"/>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4000000000</a:t>
              </a:r>
              <a:endParaRPr lang="en-US" altLang="en-US" sz="2400"/>
            </a:p>
          </p:txBody>
        </p:sp>
        <p:sp>
          <p:nvSpPr>
            <p:cNvPr id="37991" name="Rectangle 168">
              <a:extLst>
                <a:ext uri="{FF2B5EF4-FFF2-40B4-BE49-F238E27FC236}">
                  <a16:creationId xmlns:a16="http://schemas.microsoft.com/office/drawing/2014/main" id="{9CADA352-7C4E-407E-BD4F-980A0180FE75}"/>
                </a:ext>
              </a:extLst>
            </p:cNvPr>
            <p:cNvSpPr>
              <a:spLocks noChangeArrowheads="1"/>
            </p:cNvSpPr>
            <p:nvPr/>
          </p:nvSpPr>
          <p:spPr bwMode="auto">
            <a:xfrm>
              <a:off x="3196" y="2474"/>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5000000000</a:t>
              </a:r>
              <a:endParaRPr lang="en-US" altLang="en-US" sz="2400"/>
            </a:p>
          </p:txBody>
        </p:sp>
        <p:sp>
          <p:nvSpPr>
            <p:cNvPr id="37992" name="Rectangle 169">
              <a:extLst>
                <a:ext uri="{FF2B5EF4-FFF2-40B4-BE49-F238E27FC236}">
                  <a16:creationId xmlns:a16="http://schemas.microsoft.com/office/drawing/2014/main" id="{C83D8F3C-2DBB-4FE0-AA98-260EF10E1C57}"/>
                </a:ext>
              </a:extLst>
            </p:cNvPr>
            <p:cNvSpPr>
              <a:spLocks noChangeArrowheads="1"/>
            </p:cNvSpPr>
            <p:nvPr/>
          </p:nvSpPr>
          <p:spPr bwMode="auto">
            <a:xfrm>
              <a:off x="3196" y="2330"/>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6000000000</a:t>
              </a:r>
              <a:endParaRPr lang="en-US" altLang="en-US" sz="2400"/>
            </a:p>
          </p:txBody>
        </p:sp>
        <p:sp>
          <p:nvSpPr>
            <p:cNvPr id="37993" name="Rectangle 170">
              <a:extLst>
                <a:ext uri="{FF2B5EF4-FFF2-40B4-BE49-F238E27FC236}">
                  <a16:creationId xmlns:a16="http://schemas.microsoft.com/office/drawing/2014/main" id="{28FD5462-6559-4F99-AEC4-1DDE814314C8}"/>
                </a:ext>
              </a:extLst>
            </p:cNvPr>
            <p:cNvSpPr>
              <a:spLocks noChangeArrowheads="1"/>
            </p:cNvSpPr>
            <p:nvPr/>
          </p:nvSpPr>
          <p:spPr bwMode="auto">
            <a:xfrm>
              <a:off x="3196" y="2192"/>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7000000000</a:t>
              </a:r>
              <a:endParaRPr lang="en-US" altLang="en-US" sz="2400"/>
            </a:p>
          </p:txBody>
        </p:sp>
        <p:sp>
          <p:nvSpPr>
            <p:cNvPr id="37994" name="Rectangle 171">
              <a:extLst>
                <a:ext uri="{FF2B5EF4-FFF2-40B4-BE49-F238E27FC236}">
                  <a16:creationId xmlns:a16="http://schemas.microsoft.com/office/drawing/2014/main" id="{B1B742A1-D1CD-4BBC-998C-1E5324103A5E}"/>
                </a:ext>
              </a:extLst>
            </p:cNvPr>
            <p:cNvSpPr>
              <a:spLocks noChangeArrowheads="1"/>
            </p:cNvSpPr>
            <p:nvPr/>
          </p:nvSpPr>
          <p:spPr bwMode="auto">
            <a:xfrm>
              <a:off x="3196" y="2048"/>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8000000000</a:t>
              </a:r>
              <a:endParaRPr lang="en-US" altLang="en-US" sz="2400"/>
            </a:p>
          </p:txBody>
        </p:sp>
        <p:sp>
          <p:nvSpPr>
            <p:cNvPr id="37995" name="Rectangle 172">
              <a:extLst>
                <a:ext uri="{FF2B5EF4-FFF2-40B4-BE49-F238E27FC236}">
                  <a16:creationId xmlns:a16="http://schemas.microsoft.com/office/drawing/2014/main" id="{3434A312-13A8-4A3B-8E79-581DFA40F1BD}"/>
                </a:ext>
              </a:extLst>
            </p:cNvPr>
            <p:cNvSpPr>
              <a:spLocks noChangeArrowheads="1"/>
            </p:cNvSpPr>
            <p:nvPr/>
          </p:nvSpPr>
          <p:spPr bwMode="auto">
            <a:xfrm>
              <a:off x="3196" y="1910"/>
              <a:ext cx="4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9000000000</a:t>
              </a:r>
              <a:endParaRPr lang="en-US" altLang="en-US" sz="2400"/>
            </a:p>
          </p:txBody>
        </p:sp>
        <p:sp>
          <p:nvSpPr>
            <p:cNvPr id="37996" name="Rectangle 173">
              <a:extLst>
                <a:ext uri="{FF2B5EF4-FFF2-40B4-BE49-F238E27FC236}">
                  <a16:creationId xmlns:a16="http://schemas.microsoft.com/office/drawing/2014/main" id="{34A2A5C0-701B-48AE-B279-2C97498B0111}"/>
                </a:ext>
              </a:extLst>
            </p:cNvPr>
            <p:cNvSpPr>
              <a:spLocks noChangeArrowheads="1"/>
            </p:cNvSpPr>
            <p:nvPr/>
          </p:nvSpPr>
          <p:spPr bwMode="auto">
            <a:xfrm>
              <a:off x="3658" y="3290"/>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0</a:t>
              </a:r>
              <a:endParaRPr lang="en-US" altLang="en-US" sz="2400"/>
            </a:p>
          </p:txBody>
        </p:sp>
        <p:sp>
          <p:nvSpPr>
            <p:cNvPr id="37997" name="Rectangle 174">
              <a:extLst>
                <a:ext uri="{FF2B5EF4-FFF2-40B4-BE49-F238E27FC236}">
                  <a16:creationId xmlns:a16="http://schemas.microsoft.com/office/drawing/2014/main" id="{E492FBCF-0ACF-4FDE-A24C-A5B6A769884B}"/>
                </a:ext>
              </a:extLst>
            </p:cNvPr>
            <p:cNvSpPr>
              <a:spLocks noChangeArrowheads="1"/>
            </p:cNvSpPr>
            <p:nvPr/>
          </p:nvSpPr>
          <p:spPr bwMode="auto">
            <a:xfrm>
              <a:off x="3796" y="3290"/>
              <a:ext cx="18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2E+0</a:t>
              </a:r>
              <a:endParaRPr lang="en-US" altLang="en-US" sz="2400"/>
            </a:p>
          </p:txBody>
        </p:sp>
        <p:sp>
          <p:nvSpPr>
            <p:cNvPr id="37998" name="Rectangle 175">
              <a:extLst>
                <a:ext uri="{FF2B5EF4-FFF2-40B4-BE49-F238E27FC236}">
                  <a16:creationId xmlns:a16="http://schemas.microsoft.com/office/drawing/2014/main" id="{AC1F9B56-324E-44F6-B5F9-BA83E77D02F9}"/>
                </a:ext>
              </a:extLst>
            </p:cNvPr>
            <p:cNvSpPr>
              <a:spLocks noChangeArrowheads="1"/>
            </p:cNvSpPr>
            <p:nvPr/>
          </p:nvSpPr>
          <p:spPr bwMode="auto">
            <a:xfrm>
              <a:off x="3868" y="3392"/>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9</a:t>
              </a:r>
              <a:endParaRPr lang="en-US" altLang="en-US" sz="2400"/>
            </a:p>
          </p:txBody>
        </p:sp>
        <p:sp>
          <p:nvSpPr>
            <p:cNvPr id="37999" name="Rectangle 176">
              <a:extLst>
                <a:ext uri="{FF2B5EF4-FFF2-40B4-BE49-F238E27FC236}">
                  <a16:creationId xmlns:a16="http://schemas.microsoft.com/office/drawing/2014/main" id="{3092CB9F-52AC-4F81-98B1-00DCB5008C57}"/>
                </a:ext>
              </a:extLst>
            </p:cNvPr>
            <p:cNvSpPr>
              <a:spLocks noChangeArrowheads="1"/>
            </p:cNvSpPr>
            <p:nvPr/>
          </p:nvSpPr>
          <p:spPr bwMode="auto">
            <a:xfrm>
              <a:off x="4006" y="3290"/>
              <a:ext cx="18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4E+0</a:t>
              </a:r>
              <a:endParaRPr lang="en-US" altLang="en-US" sz="2400"/>
            </a:p>
          </p:txBody>
        </p:sp>
        <p:sp>
          <p:nvSpPr>
            <p:cNvPr id="38000" name="Rectangle 177">
              <a:extLst>
                <a:ext uri="{FF2B5EF4-FFF2-40B4-BE49-F238E27FC236}">
                  <a16:creationId xmlns:a16="http://schemas.microsoft.com/office/drawing/2014/main" id="{ABB09931-5B38-48CD-B8BA-236D6C97D6BD}"/>
                </a:ext>
              </a:extLst>
            </p:cNvPr>
            <p:cNvSpPr>
              <a:spLocks noChangeArrowheads="1"/>
            </p:cNvSpPr>
            <p:nvPr/>
          </p:nvSpPr>
          <p:spPr bwMode="auto">
            <a:xfrm>
              <a:off x="4078" y="3392"/>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9</a:t>
              </a:r>
              <a:endParaRPr lang="en-US" altLang="en-US" sz="2400"/>
            </a:p>
          </p:txBody>
        </p:sp>
        <p:sp>
          <p:nvSpPr>
            <p:cNvPr id="38001" name="Rectangle 178">
              <a:extLst>
                <a:ext uri="{FF2B5EF4-FFF2-40B4-BE49-F238E27FC236}">
                  <a16:creationId xmlns:a16="http://schemas.microsoft.com/office/drawing/2014/main" id="{DF931508-0526-4A31-B27E-74BF03F242AC}"/>
                </a:ext>
              </a:extLst>
            </p:cNvPr>
            <p:cNvSpPr>
              <a:spLocks noChangeArrowheads="1"/>
            </p:cNvSpPr>
            <p:nvPr/>
          </p:nvSpPr>
          <p:spPr bwMode="auto">
            <a:xfrm>
              <a:off x="4216" y="3290"/>
              <a:ext cx="18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6E+0</a:t>
              </a:r>
              <a:endParaRPr lang="en-US" altLang="en-US" sz="2400"/>
            </a:p>
          </p:txBody>
        </p:sp>
        <p:sp>
          <p:nvSpPr>
            <p:cNvPr id="38002" name="Rectangle 179">
              <a:extLst>
                <a:ext uri="{FF2B5EF4-FFF2-40B4-BE49-F238E27FC236}">
                  <a16:creationId xmlns:a16="http://schemas.microsoft.com/office/drawing/2014/main" id="{967FF574-3D5B-4159-8E6E-85606BEB589D}"/>
                </a:ext>
              </a:extLst>
            </p:cNvPr>
            <p:cNvSpPr>
              <a:spLocks noChangeArrowheads="1"/>
            </p:cNvSpPr>
            <p:nvPr/>
          </p:nvSpPr>
          <p:spPr bwMode="auto">
            <a:xfrm>
              <a:off x="4288" y="3392"/>
              <a:ext cx="4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9</a:t>
              </a:r>
              <a:endParaRPr lang="en-US" altLang="en-US" sz="2400"/>
            </a:p>
          </p:txBody>
        </p:sp>
        <p:sp>
          <p:nvSpPr>
            <p:cNvPr id="38003" name="Rectangle 180">
              <a:extLst>
                <a:ext uri="{FF2B5EF4-FFF2-40B4-BE49-F238E27FC236}">
                  <a16:creationId xmlns:a16="http://schemas.microsoft.com/office/drawing/2014/main" id="{C0788254-0C19-4973-B78A-41745F9F299D}"/>
                </a:ext>
              </a:extLst>
            </p:cNvPr>
            <p:cNvSpPr>
              <a:spLocks noChangeArrowheads="1"/>
            </p:cNvSpPr>
            <p:nvPr/>
          </p:nvSpPr>
          <p:spPr bwMode="auto">
            <a:xfrm>
              <a:off x="3580" y="3530"/>
              <a:ext cx="56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b="1">
                  <a:solidFill>
                    <a:srgbClr val="000000"/>
                  </a:solidFill>
                </a:rPr>
                <a:t>Explicit Values</a:t>
              </a:r>
              <a:endParaRPr lang="en-US" altLang="en-US" sz="2400"/>
            </a:p>
          </p:txBody>
        </p:sp>
        <p:sp>
          <p:nvSpPr>
            <p:cNvPr id="38004" name="Rectangle 181">
              <a:extLst>
                <a:ext uri="{FF2B5EF4-FFF2-40B4-BE49-F238E27FC236}">
                  <a16:creationId xmlns:a16="http://schemas.microsoft.com/office/drawing/2014/main" id="{AC509D5F-5659-41AF-881A-E09D1095DFFE}"/>
                </a:ext>
              </a:extLst>
            </p:cNvPr>
            <p:cNvSpPr>
              <a:spLocks noChangeArrowheads="1"/>
            </p:cNvSpPr>
            <p:nvPr/>
          </p:nvSpPr>
          <p:spPr bwMode="auto">
            <a:xfrm rot="-5400000">
              <a:off x="2830" y="2715"/>
              <a:ext cx="5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b="1">
                  <a:solidFill>
                    <a:srgbClr val="000000"/>
                  </a:solidFill>
                </a:rPr>
                <a:t>Implicit Values</a:t>
              </a:r>
              <a:endParaRPr lang="en-US" altLang="en-US" sz="2400"/>
            </a:p>
          </p:txBody>
        </p:sp>
        <p:sp>
          <p:nvSpPr>
            <p:cNvPr id="38005" name="Rectangle 182">
              <a:extLst>
                <a:ext uri="{FF2B5EF4-FFF2-40B4-BE49-F238E27FC236}">
                  <a16:creationId xmlns:a16="http://schemas.microsoft.com/office/drawing/2014/main" id="{D37BB379-2846-42E5-81DF-52A651FA591C}"/>
                </a:ext>
              </a:extLst>
            </p:cNvPr>
            <p:cNvSpPr>
              <a:spLocks noChangeArrowheads="1"/>
            </p:cNvSpPr>
            <p:nvPr/>
          </p:nvSpPr>
          <p:spPr bwMode="auto">
            <a:xfrm>
              <a:off x="4594" y="1964"/>
              <a:ext cx="564" cy="1260"/>
            </a:xfrm>
            <a:prstGeom prst="rect">
              <a:avLst/>
            </a:prstGeom>
            <a:solidFill>
              <a:srgbClr val="FFFFFF"/>
            </a:solidFill>
            <a:ln w="0">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06" name="Line 183">
              <a:extLst>
                <a:ext uri="{FF2B5EF4-FFF2-40B4-BE49-F238E27FC236}">
                  <a16:creationId xmlns:a16="http://schemas.microsoft.com/office/drawing/2014/main" id="{0754E2EF-6BE9-4A6D-82A7-E3802DEC1FA1}"/>
                </a:ext>
              </a:extLst>
            </p:cNvPr>
            <p:cNvSpPr>
              <a:spLocks noChangeShapeType="1"/>
            </p:cNvSpPr>
            <p:nvPr/>
          </p:nvSpPr>
          <p:spPr bwMode="auto">
            <a:xfrm>
              <a:off x="4624" y="2036"/>
              <a:ext cx="162" cy="1"/>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07" name="Freeform 184">
              <a:extLst>
                <a:ext uri="{FF2B5EF4-FFF2-40B4-BE49-F238E27FC236}">
                  <a16:creationId xmlns:a16="http://schemas.microsoft.com/office/drawing/2014/main" id="{9F2976FB-851F-4732-B4F5-9C432808D3CB}"/>
                </a:ext>
              </a:extLst>
            </p:cNvPr>
            <p:cNvSpPr>
              <a:spLocks/>
            </p:cNvSpPr>
            <p:nvPr/>
          </p:nvSpPr>
          <p:spPr bwMode="auto">
            <a:xfrm>
              <a:off x="4684" y="2018"/>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000080"/>
            </a:solidFill>
            <a:ln w="9525">
              <a:solidFill>
                <a:srgbClr val="000080"/>
              </a:solidFill>
              <a:prstDash val="solid"/>
              <a:round/>
              <a:headEnd/>
              <a:tailEnd/>
            </a:ln>
          </p:spPr>
          <p:txBody>
            <a:bodyPr/>
            <a:lstStyle/>
            <a:p>
              <a:endParaRPr lang="de-CH"/>
            </a:p>
          </p:txBody>
        </p:sp>
        <p:sp>
          <p:nvSpPr>
            <p:cNvPr id="38008" name="Rectangle 185">
              <a:extLst>
                <a:ext uri="{FF2B5EF4-FFF2-40B4-BE49-F238E27FC236}">
                  <a16:creationId xmlns:a16="http://schemas.microsoft.com/office/drawing/2014/main" id="{1D5F2E29-C0EB-471F-B011-1FFCC9015406}"/>
                </a:ext>
              </a:extLst>
            </p:cNvPr>
            <p:cNvSpPr>
              <a:spLocks noChangeArrowheads="1"/>
            </p:cNvSpPr>
            <p:nvPr/>
          </p:nvSpPr>
          <p:spPr bwMode="auto">
            <a:xfrm>
              <a:off x="4804" y="1982"/>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1990</a:t>
              </a:r>
              <a:endParaRPr lang="en-US" altLang="en-US" sz="2400"/>
            </a:p>
          </p:txBody>
        </p:sp>
        <p:sp>
          <p:nvSpPr>
            <p:cNvPr id="38009" name="Line 186">
              <a:extLst>
                <a:ext uri="{FF2B5EF4-FFF2-40B4-BE49-F238E27FC236}">
                  <a16:creationId xmlns:a16="http://schemas.microsoft.com/office/drawing/2014/main" id="{052AEAFD-E423-48DB-AA2C-6AFCC20DFE43}"/>
                </a:ext>
              </a:extLst>
            </p:cNvPr>
            <p:cNvSpPr>
              <a:spLocks noChangeShapeType="1"/>
            </p:cNvSpPr>
            <p:nvPr/>
          </p:nvSpPr>
          <p:spPr bwMode="auto">
            <a:xfrm>
              <a:off x="4624" y="2162"/>
              <a:ext cx="162" cy="1"/>
            </a:xfrm>
            <a:prstGeom prst="line">
              <a:avLst/>
            </a:prstGeom>
            <a:noFill/>
            <a:ln w="9525">
              <a:solidFill>
                <a:srgbClr val="FF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10" name="Rectangle 187">
              <a:extLst>
                <a:ext uri="{FF2B5EF4-FFF2-40B4-BE49-F238E27FC236}">
                  <a16:creationId xmlns:a16="http://schemas.microsoft.com/office/drawing/2014/main" id="{33A6D46A-7B74-439A-A1E6-C3050E9A4293}"/>
                </a:ext>
              </a:extLst>
            </p:cNvPr>
            <p:cNvSpPr>
              <a:spLocks noChangeArrowheads="1"/>
            </p:cNvSpPr>
            <p:nvPr/>
          </p:nvSpPr>
          <p:spPr bwMode="auto">
            <a:xfrm>
              <a:off x="4684" y="2144"/>
              <a:ext cx="30" cy="30"/>
            </a:xfrm>
            <a:prstGeom prst="rect">
              <a:avLst/>
            </a:prstGeom>
            <a:solidFill>
              <a:srgbClr val="FF00FF"/>
            </a:solidFill>
            <a:ln w="9525">
              <a:solidFill>
                <a:srgbClr val="FF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11" name="Rectangle 188">
              <a:extLst>
                <a:ext uri="{FF2B5EF4-FFF2-40B4-BE49-F238E27FC236}">
                  <a16:creationId xmlns:a16="http://schemas.microsoft.com/office/drawing/2014/main" id="{6CD00C35-4DD0-45F2-B7AB-4F99F1B3961D}"/>
                </a:ext>
              </a:extLst>
            </p:cNvPr>
            <p:cNvSpPr>
              <a:spLocks noChangeArrowheads="1"/>
            </p:cNvSpPr>
            <p:nvPr/>
          </p:nvSpPr>
          <p:spPr bwMode="auto">
            <a:xfrm>
              <a:off x="4804" y="2108"/>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1991</a:t>
              </a:r>
              <a:endParaRPr lang="en-US" altLang="en-US" sz="2400"/>
            </a:p>
          </p:txBody>
        </p:sp>
        <p:sp>
          <p:nvSpPr>
            <p:cNvPr id="38012" name="Line 189">
              <a:extLst>
                <a:ext uri="{FF2B5EF4-FFF2-40B4-BE49-F238E27FC236}">
                  <a16:creationId xmlns:a16="http://schemas.microsoft.com/office/drawing/2014/main" id="{D0893863-9F71-44A0-ABB5-C2231EE13D21}"/>
                </a:ext>
              </a:extLst>
            </p:cNvPr>
            <p:cNvSpPr>
              <a:spLocks noChangeShapeType="1"/>
            </p:cNvSpPr>
            <p:nvPr/>
          </p:nvSpPr>
          <p:spPr bwMode="auto">
            <a:xfrm>
              <a:off x="4624" y="2288"/>
              <a:ext cx="162" cy="1"/>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13" name="Freeform 190">
              <a:extLst>
                <a:ext uri="{FF2B5EF4-FFF2-40B4-BE49-F238E27FC236}">
                  <a16:creationId xmlns:a16="http://schemas.microsoft.com/office/drawing/2014/main" id="{EA79A678-C8A6-48CD-8C82-EF12A2C2D851}"/>
                </a:ext>
              </a:extLst>
            </p:cNvPr>
            <p:cNvSpPr>
              <a:spLocks/>
            </p:cNvSpPr>
            <p:nvPr/>
          </p:nvSpPr>
          <p:spPr bwMode="auto">
            <a:xfrm>
              <a:off x="4684" y="2270"/>
              <a:ext cx="36" cy="36"/>
            </a:xfrm>
            <a:custGeom>
              <a:avLst/>
              <a:gdLst>
                <a:gd name="T0" fmla="*/ 18 w 36"/>
                <a:gd name="T1" fmla="*/ 0 h 36"/>
                <a:gd name="T2" fmla="*/ 36 w 36"/>
                <a:gd name="T3" fmla="*/ 36 h 36"/>
                <a:gd name="T4" fmla="*/ 0 w 36"/>
                <a:gd name="T5" fmla="*/ 36 h 36"/>
                <a:gd name="T6" fmla="*/ 18 w 36"/>
                <a:gd name="T7" fmla="*/ 0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36">
                  <a:moveTo>
                    <a:pt x="18" y="0"/>
                  </a:moveTo>
                  <a:lnTo>
                    <a:pt x="36" y="36"/>
                  </a:lnTo>
                  <a:lnTo>
                    <a:pt x="0" y="36"/>
                  </a:lnTo>
                  <a:lnTo>
                    <a:pt x="18" y="0"/>
                  </a:lnTo>
                  <a:close/>
                </a:path>
              </a:pathLst>
            </a:custGeom>
            <a:solidFill>
              <a:srgbClr val="FFFF00"/>
            </a:solidFill>
            <a:ln w="9525">
              <a:solidFill>
                <a:srgbClr val="FFFF00"/>
              </a:solidFill>
              <a:prstDash val="solid"/>
              <a:round/>
              <a:headEnd/>
              <a:tailEnd/>
            </a:ln>
          </p:spPr>
          <p:txBody>
            <a:bodyPr/>
            <a:lstStyle/>
            <a:p>
              <a:endParaRPr lang="de-CH"/>
            </a:p>
          </p:txBody>
        </p:sp>
        <p:sp>
          <p:nvSpPr>
            <p:cNvPr id="38014" name="Rectangle 191">
              <a:extLst>
                <a:ext uri="{FF2B5EF4-FFF2-40B4-BE49-F238E27FC236}">
                  <a16:creationId xmlns:a16="http://schemas.microsoft.com/office/drawing/2014/main" id="{568DB349-7D7C-4615-9F59-A09A4813E3E2}"/>
                </a:ext>
              </a:extLst>
            </p:cNvPr>
            <p:cNvSpPr>
              <a:spLocks noChangeArrowheads="1"/>
            </p:cNvSpPr>
            <p:nvPr/>
          </p:nvSpPr>
          <p:spPr bwMode="auto">
            <a:xfrm>
              <a:off x="4804" y="2234"/>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1992</a:t>
              </a:r>
              <a:endParaRPr lang="en-US" altLang="en-US" sz="2400"/>
            </a:p>
          </p:txBody>
        </p:sp>
        <p:sp>
          <p:nvSpPr>
            <p:cNvPr id="38015" name="Line 192">
              <a:extLst>
                <a:ext uri="{FF2B5EF4-FFF2-40B4-BE49-F238E27FC236}">
                  <a16:creationId xmlns:a16="http://schemas.microsoft.com/office/drawing/2014/main" id="{E9277C4C-CCB6-4A1F-B8FF-18E4C0C464CB}"/>
                </a:ext>
              </a:extLst>
            </p:cNvPr>
            <p:cNvSpPr>
              <a:spLocks noChangeShapeType="1"/>
            </p:cNvSpPr>
            <p:nvPr/>
          </p:nvSpPr>
          <p:spPr bwMode="auto">
            <a:xfrm>
              <a:off x="4624" y="2414"/>
              <a:ext cx="162" cy="1"/>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16" name="Rectangle 193">
              <a:extLst>
                <a:ext uri="{FF2B5EF4-FFF2-40B4-BE49-F238E27FC236}">
                  <a16:creationId xmlns:a16="http://schemas.microsoft.com/office/drawing/2014/main" id="{20C036B6-7D83-4C03-9C72-C11433690F19}"/>
                </a:ext>
              </a:extLst>
            </p:cNvPr>
            <p:cNvSpPr>
              <a:spLocks noChangeArrowheads="1"/>
            </p:cNvSpPr>
            <p:nvPr/>
          </p:nvSpPr>
          <p:spPr bwMode="auto">
            <a:xfrm>
              <a:off x="4678" y="2390"/>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17" name="Line 194">
              <a:extLst>
                <a:ext uri="{FF2B5EF4-FFF2-40B4-BE49-F238E27FC236}">
                  <a16:creationId xmlns:a16="http://schemas.microsoft.com/office/drawing/2014/main" id="{29A354FB-3167-40A9-B529-90EEFDA7E0FD}"/>
                </a:ext>
              </a:extLst>
            </p:cNvPr>
            <p:cNvSpPr>
              <a:spLocks noChangeShapeType="1"/>
            </p:cNvSpPr>
            <p:nvPr/>
          </p:nvSpPr>
          <p:spPr bwMode="auto">
            <a:xfrm flipH="1" flipV="1">
              <a:off x="4684" y="2396"/>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18" name="Line 195">
              <a:extLst>
                <a:ext uri="{FF2B5EF4-FFF2-40B4-BE49-F238E27FC236}">
                  <a16:creationId xmlns:a16="http://schemas.microsoft.com/office/drawing/2014/main" id="{07F347A3-12F0-4AB8-882A-D14A11AEA944}"/>
                </a:ext>
              </a:extLst>
            </p:cNvPr>
            <p:cNvSpPr>
              <a:spLocks noChangeShapeType="1"/>
            </p:cNvSpPr>
            <p:nvPr/>
          </p:nvSpPr>
          <p:spPr bwMode="auto">
            <a:xfrm>
              <a:off x="4702" y="2414"/>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19" name="Line 196">
              <a:extLst>
                <a:ext uri="{FF2B5EF4-FFF2-40B4-BE49-F238E27FC236}">
                  <a16:creationId xmlns:a16="http://schemas.microsoft.com/office/drawing/2014/main" id="{FDD6FB75-0B91-4755-A0A9-C068DD3017F6}"/>
                </a:ext>
              </a:extLst>
            </p:cNvPr>
            <p:cNvSpPr>
              <a:spLocks noChangeShapeType="1"/>
            </p:cNvSpPr>
            <p:nvPr/>
          </p:nvSpPr>
          <p:spPr bwMode="auto">
            <a:xfrm flipH="1">
              <a:off x="4684" y="2414"/>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0" name="Line 197">
              <a:extLst>
                <a:ext uri="{FF2B5EF4-FFF2-40B4-BE49-F238E27FC236}">
                  <a16:creationId xmlns:a16="http://schemas.microsoft.com/office/drawing/2014/main" id="{66A584EF-0A80-49C7-8DAE-7C23054EEFDE}"/>
                </a:ext>
              </a:extLst>
            </p:cNvPr>
            <p:cNvSpPr>
              <a:spLocks noChangeShapeType="1"/>
            </p:cNvSpPr>
            <p:nvPr/>
          </p:nvSpPr>
          <p:spPr bwMode="auto">
            <a:xfrm flipV="1">
              <a:off x="4702" y="2396"/>
              <a:ext cx="18" cy="18"/>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1" name="Rectangle 198">
              <a:extLst>
                <a:ext uri="{FF2B5EF4-FFF2-40B4-BE49-F238E27FC236}">
                  <a16:creationId xmlns:a16="http://schemas.microsoft.com/office/drawing/2014/main" id="{8B1CE931-E56F-4EA0-B3E7-5EDBEF4967B2}"/>
                </a:ext>
              </a:extLst>
            </p:cNvPr>
            <p:cNvSpPr>
              <a:spLocks noChangeArrowheads="1"/>
            </p:cNvSpPr>
            <p:nvPr/>
          </p:nvSpPr>
          <p:spPr bwMode="auto">
            <a:xfrm>
              <a:off x="4804" y="236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1993</a:t>
              </a:r>
              <a:endParaRPr lang="en-US" altLang="en-US" sz="2400"/>
            </a:p>
          </p:txBody>
        </p:sp>
        <p:sp>
          <p:nvSpPr>
            <p:cNvPr id="38022" name="Line 199">
              <a:extLst>
                <a:ext uri="{FF2B5EF4-FFF2-40B4-BE49-F238E27FC236}">
                  <a16:creationId xmlns:a16="http://schemas.microsoft.com/office/drawing/2014/main" id="{1593299E-DF03-4C8D-9994-DB99A3D7F6B3}"/>
                </a:ext>
              </a:extLst>
            </p:cNvPr>
            <p:cNvSpPr>
              <a:spLocks noChangeShapeType="1"/>
            </p:cNvSpPr>
            <p:nvPr/>
          </p:nvSpPr>
          <p:spPr bwMode="auto">
            <a:xfrm>
              <a:off x="4624" y="2540"/>
              <a:ext cx="162" cy="1"/>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3" name="Rectangle 200">
              <a:extLst>
                <a:ext uri="{FF2B5EF4-FFF2-40B4-BE49-F238E27FC236}">
                  <a16:creationId xmlns:a16="http://schemas.microsoft.com/office/drawing/2014/main" id="{0A04FDA2-35CC-4195-B1FE-DC8FC0D72216}"/>
                </a:ext>
              </a:extLst>
            </p:cNvPr>
            <p:cNvSpPr>
              <a:spLocks noChangeArrowheads="1"/>
            </p:cNvSpPr>
            <p:nvPr/>
          </p:nvSpPr>
          <p:spPr bwMode="auto">
            <a:xfrm>
              <a:off x="4678" y="2516"/>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24" name="Line 201">
              <a:extLst>
                <a:ext uri="{FF2B5EF4-FFF2-40B4-BE49-F238E27FC236}">
                  <a16:creationId xmlns:a16="http://schemas.microsoft.com/office/drawing/2014/main" id="{76891537-F253-4F58-8BA5-CFFF610AD133}"/>
                </a:ext>
              </a:extLst>
            </p:cNvPr>
            <p:cNvSpPr>
              <a:spLocks noChangeShapeType="1"/>
            </p:cNvSpPr>
            <p:nvPr/>
          </p:nvSpPr>
          <p:spPr bwMode="auto">
            <a:xfrm flipH="1" flipV="1">
              <a:off x="4684" y="2522"/>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5" name="Line 202">
              <a:extLst>
                <a:ext uri="{FF2B5EF4-FFF2-40B4-BE49-F238E27FC236}">
                  <a16:creationId xmlns:a16="http://schemas.microsoft.com/office/drawing/2014/main" id="{27B020B8-CD16-4989-A551-3A8BA7B0DC7C}"/>
                </a:ext>
              </a:extLst>
            </p:cNvPr>
            <p:cNvSpPr>
              <a:spLocks noChangeShapeType="1"/>
            </p:cNvSpPr>
            <p:nvPr/>
          </p:nvSpPr>
          <p:spPr bwMode="auto">
            <a:xfrm>
              <a:off x="4702" y="2540"/>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6" name="Line 203">
              <a:extLst>
                <a:ext uri="{FF2B5EF4-FFF2-40B4-BE49-F238E27FC236}">
                  <a16:creationId xmlns:a16="http://schemas.microsoft.com/office/drawing/2014/main" id="{C74FF131-BC2B-497B-B187-FBDFEA426C34}"/>
                </a:ext>
              </a:extLst>
            </p:cNvPr>
            <p:cNvSpPr>
              <a:spLocks noChangeShapeType="1"/>
            </p:cNvSpPr>
            <p:nvPr/>
          </p:nvSpPr>
          <p:spPr bwMode="auto">
            <a:xfrm flipH="1">
              <a:off x="4684" y="2540"/>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7" name="Line 204">
              <a:extLst>
                <a:ext uri="{FF2B5EF4-FFF2-40B4-BE49-F238E27FC236}">
                  <a16:creationId xmlns:a16="http://schemas.microsoft.com/office/drawing/2014/main" id="{DCFC60BF-AD8F-4DF5-AE40-84ECEB8ACC10}"/>
                </a:ext>
              </a:extLst>
            </p:cNvPr>
            <p:cNvSpPr>
              <a:spLocks noChangeShapeType="1"/>
            </p:cNvSpPr>
            <p:nvPr/>
          </p:nvSpPr>
          <p:spPr bwMode="auto">
            <a:xfrm flipV="1">
              <a:off x="4702" y="2522"/>
              <a:ext cx="18"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8" name="Line 205">
              <a:extLst>
                <a:ext uri="{FF2B5EF4-FFF2-40B4-BE49-F238E27FC236}">
                  <a16:creationId xmlns:a16="http://schemas.microsoft.com/office/drawing/2014/main" id="{CA2ED824-A301-4B18-83A0-9E378214D44B}"/>
                </a:ext>
              </a:extLst>
            </p:cNvPr>
            <p:cNvSpPr>
              <a:spLocks noChangeShapeType="1"/>
            </p:cNvSpPr>
            <p:nvPr/>
          </p:nvSpPr>
          <p:spPr bwMode="auto">
            <a:xfrm flipV="1">
              <a:off x="4702" y="2522"/>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29" name="Line 206">
              <a:extLst>
                <a:ext uri="{FF2B5EF4-FFF2-40B4-BE49-F238E27FC236}">
                  <a16:creationId xmlns:a16="http://schemas.microsoft.com/office/drawing/2014/main" id="{3AC1FE3D-6209-4A64-9D62-C2309838C0BC}"/>
                </a:ext>
              </a:extLst>
            </p:cNvPr>
            <p:cNvSpPr>
              <a:spLocks noChangeShapeType="1"/>
            </p:cNvSpPr>
            <p:nvPr/>
          </p:nvSpPr>
          <p:spPr bwMode="auto">
            <a:xfrm>
              <a:off x="4702" y="2540"/>
              <a:ext cx="1" cy="18"/>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0" name="Rectangle 207">
              <a:extLst>
                <a:ext uri="{FF2B5EF4-FFF2-40B4-BE49-F238E27FC236}">
                  <a16:creationId xmlns:a16="http://schemas.microsoft.com/office/drawing/2014/main" id="{08E61F66-E730-46BF-8613-3C107093D928}"/>
                </a:ext>
              </a:extLst>
            </p:cNvPr>
            <p:cNvSpPr>
              <a:spLocks noChangeArrowheads="1"/>
            </p:cNvSpPr>
            <p:nvPr/>
          </p:nvSpPr>
          <p:spPr bwMode="auto">
            <a:xfrm>
              <a:off x="4804" y="2486"/>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1994</a:t>
              </a:r>
              <a:endParaRPr lang="en-US" altLang="en-US" sz="2400"/>
            </a:p>
          </p:txBody>
        </p:sp>
        <p:sp>
          <p:nvSpPr>
            <p:cNvPr id="38031" name="Line 208">
              <a:extLst>
                <a:ext uri="{FF2B5EF4-FFF2-40B4-BE49-F238E27FC236}">
                  <a16:creationId xmlns:a16="http://schemas.microsoft.com/office/drawing/2014/main" id="{74B25051-E8C8-4EA3-9E48-D857E7083ACA}"/>
                </a:ext>
              </a:extLst>
            </p:cNvPr>
            <p:cNvSpPr>
              <a:spLocks noChangeShapeType="1"/>
            </p:cNvSpPr>
            <p:nvPr/>
          </p:nvSpPr>
          <p:spPr bwMode="auto">
            <a:xfrm>
              <a:off x="4624" y="2666"/>
              <a:ext cx="162" cy="1"/>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2" name="Oval 209">
              <a:extLst>
                <a:ext uri="{FF2B5EF4-FFF2-40B4-BE49-F238E27FC236}">
                  <a16:creationId xmlns:a16="http://schemas.microsoft.com/office/drawing/2014/main" id="{831563DA-5F48-4B7B-BA1B-C3C01768713A}"/>
                </a:ext>
              </a:extLst>
            </p:cNvPr>
            <p:cNvSpPr>
              <a:spLocks noChangeArrowheads="1"/>
            </p:cNvSpPr>
            <p:nvPr/>
          </p:nvSpPr>
          <p:spPr bwMode="auto">
            <a:xfrm>
              <a:off x="4684" y="2648"/>
              <a:ext cx="30" cy="30"/>
            </a:xfrm>
            <a:prstGeom prst="ellipse">
              <a:avLst/>
            </a:prstGeom>
            <a:solidFill>
              <a:srgbClr val="800000"/>
            </a:solidFill>
            <a:ln w="9525">
              <a:solidFill>
                <a:srgbClr val="800000"/>
              </a:solidFill>
              <a:round/>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33" name="Rectangle 210">
              <a:extLst>
                <a:ext uri="{FF2B5EF4-FFF2-40B4-BE49-F238E27FC236}">
                  <a16:creationId xmlns:a16="http://schemas.microsoft.com/office/drawing/2014/main" id="{CFCA3B47-61E7-4632-9139-A261A1F0F169}"/>
                </a:ext>
              </a:extLst>
            </p:cNvPr>
            <p:cNvSpPr>
              <a:spLocks noChangeArrowheads="1"/>
            </p:cNvSpPr>
            <p:nvPr/>
          </p:nvSpPr>
          <p:spPr bwMode="auto">
            <a:xfrm>
              <a:off x="4804" y="2612"/>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1995</a:t>
              </a:r>
              <a:endParaRPr lang="en-US" altLang="en-US" sz="2400"/>
            </a:p>
          </p:txBody>
        </p:sp>
        <p:sp>
          <p:nvSpPr>
            <p:cNvPr id="38034" name="Line 211">
              <a:extLst>
                <a:ext uri="{FF2B5EF4-FFF2-40B4-BE49-F238E27FC236}">
                  <a16:creationId xmlns:a16="http://schemas.microsoft.com/office/drawing/2014/main" id="{33E41874-5E7F-4014-8DC7-6DDD67F138C9}"/>
                </a:ext>
              </a:extLst>
            </p:cNvPr>
            <p:cNvSpPr>
              <a:spLocks noChangeShapeType="1"/>
            </p:cNvSpPr>
            <p:nvPr/>
          </p:nvSpPr>
          <p:spPr bwMode="auto">
            <a:xfrm>
              <a:off x="4624" y="2792"/>
              <a:ext cx="162"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5" name="Rectangle 212">
              <a:extLst>
                <a:ext uri="{FF2B5EF4-FFF2-40B4-BE49-F238E27FC236}">
                  <a16:creationId xmlns:a16="http://schemas.microsoft.com/office/drawing/2014/main" id="{766AE652-5F42-417A-9D9A-4D7E3CE066C6}"/>
                </a:ext>
              </a:extLst>
            </p:cNvPr>
            <p:cNvSpPr>
              <a:spLocks noChangeArrowheads="1"/>
            </p:cNvSpPr>
            <p:nvPr/>
          </p:nvSpPr>
          <p:spPr bwMode="auto">
            <a:xfrm>
              <a:off x="4678" y="2768"/>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36" name="Line 213">
              <a:extLst>
                <a:ext uri="{FF2B5EF4-FFF2-40B4-BE49-F238E27FC236}">
                  <a16:creationId xmlns:a16="http://schemas.microsoft.com/office/drawing/2014/main" id="{C742CB03-964D-4931-9DEC-206C0CC42C9F}"/>
                </a:ext>
              </a:extLst>
            </p:cNvPr>
            <p:cNvSpPr>
              <a:spLocks noChangeShapeType="1"/>
            </p:cNvSpPr>
            <p:nvPr/>
          </p:nvSpPr>
          <p:spPr bwMode="auto">
            <a:xfrm flipV="1">
              <a:off x="4702" y="2774"/>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7" name="Line 214">
              <a:extLst>
                <a:ext uri="{FF2B5EF4-FFF2-40B4-BE49-F238E27FC236}">
                  <a16:creationId xmlns:a16="http://schemas.microsoft.com/office/drawing/2014/main" id="{CCD9A68B-0C91-46E4-B3AC-83FE647524AA}"/>
                </a:ext>
              </a:extLst>
            </p:cNvPr>
            <p:cNvSpPr>
              <a:spLocks noChangeShapeType="1"/>
            </p:cNvSpPr>
            <p:nvPr/>
          </p:nvSpPr>
          <p:spPr bwMode="auto">
            <a:xfrm>
              <a:off x="4702" y="2792"/>
              <a:ext cx="1" cy="18"/>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8" name="Line 215">
              <a:extLst>
                <a:ext uri="{FF2B5EF4-FFF2-40B4-BE49-F238E27FC236}">
                  <a16:creationId xmlns:a16="http://schemas.microsoft.com/office/drawing/2014/main" id="{EC1E6038-C3D0-40B7-99A2-DAFDABC17B86}"/>
                </a:ext>
              </a:extLst>
            </p:cNvPr>
            <p:cNvSpPr>
              <a:spLocks noChangeShapeType="1"/>
            </p:cNvSpPr>
            <p:nvPr/>
          </p:nvSpPr>
          <p:spPr bwMode="auto">
            <a:xfrm flipH="1">
              <a:off x="4684" y="2792"/>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39" name="Line 216">
              <a:extLst>
                <a:ext uri="{FF2B5EF4-FFF2-40B4-BE49-F238E27FC236}">
                  <a16:creationId xmlns:a16="http://schemas.microsoft.com/office/drawing/2014/main" id="{BC87F35B-8675-48D9-B087-90442EB4D949}"/>
                </a:ext>
              </a:extLst>
            </p:cNvPr>
            <p:cNvSpPr>
              <a:spLocks noChangeShapeType="1"/>
            </p:cNvSpPr>
            <p:nvPr/>
          </p:nvSpPr>
          <p:spPr bwMode="auto">
            <a:xfrm>
              <a:off x="4702" y="2792"/>
              <a:ext cx="18" cy="1"/>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40" name="Rectangle 217">
              <a:extLst>
                <a:ext uri="{FF2B5EF4-FFF2-40B4-BE49-F238E27FC236}">
                  <a16:creationId xmlns:a16="http://schemas.microsoft.com/office/drawing/2014/main" id="{2963C5EF-47F7-443B-8E0B-80457AFB6791}"/>
                </a:ext>
              </a:extLst>
            </p:cNvPr>
            <p:cNvSpPr>
              <a:spLocks noChangeArrowheads="1"/>
            </p:cNvSpPr>
            <p:nvPr/>
          </p:nvSpPr>
          <p:spPr bwMode="auto">
            <a:xfrm>
              <a:off x="4804" y="2738"/>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1996</a:t>
              </a:r>
              <a:endParaRPr lang="en-US" altLang="en-US" sz="2400"/>
            </a:p>
          </p:txBody>
        </p:sp>
        <p:sp>
          <p:nvSpPr>
            <p:cNvPr id="38041" name="Line 218">
              <a:extLst>
                <a:ext uri="{FF2B5EF4-FFF2-40B4-BE49-F238E27FC236}">
                  <a16:creationId xmlns:a16="http://schemas.microsoft.com/office/drawing/2014/main" id="{17077CF0-AD0C-445E-9179-58005191C0D1}"/>
                </a:ext>
              </a:extLst>
            </p:cNvPr>
            <p:cNvSpPr>
              <a:spLocks noChangeShapeType="1"/>
            </p:cNvSpPr>
            <p:nvPr/>
          </p:nvSpPr>
          <p:spPr bwMode="auto">
            <a:xfrm>
              <a:off x="4624" y="2918"/>
              <a:ext cx="162" cy="1"/>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42" name="Rectangle 219">
              <a:extLst>
                <a:ext uri="{FF2B5EF4-FFF2-40B4-BE49-F238E27FC236}">
                  <a16:creationId xmlns:a16="http://schemas.microsoft.com/office/drawing/2014/main" id="{4E490C37-F6E6-4CE6-A5C9-4C708C705CE5}"/>
                </a:ext>
              </a:extLst>
            </p:cNvPr>
            <p:cNvSpPr>
              <a:spLocks noChangeArrowheads="1"/>
            </p:cNvSpPr>
            <p:nvPr/>
          </p:nvSpPr>
          <p:spPr bwMode="auto">
            <a:xfrm>
              <a:off x="4702" y="2912"/>
              <a:ext cx="18" cy="6"/>
            </a:xfrm>
            <a:prstGeom prst="rect">
              <a:avLst/>
            </a:prstGeom>
            <a:solidFill>
              <a:srgbClr val="0000FF"/>
            </a:solidFill>
            <a:ln w="9525">
              <a:solidFill>
                <a:srgbClr val="0000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43" name="Rectangle 220">
              <a:extLst>
                <a:ext uri="{FF2B5EF4-FFF2-40B4-BE49-F238E27FC236}">
                  <a16:creationId xmlns:a16="http://schemas.microsoft.com/office/drawing/2014/main" id="{EEFBDB50-4730-4D96-9361-A2D60DCF795E}"/>
                </a:ext>
              </a:extLst>
            </p:cNvPr>
            <p:cNvSpPr>
              <a:spLocks noChangeArrowheads="1"/>
            </p:cNvSpPr>
            <p:nvPr/>
          </p:nvSpPr>
          <p:spPr bwMode="auto">
            <a:xfrm>
              <a:off x="4804" y="2864"/>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1997</a:t>
              </a:r>
              <a:endParaRPr lang="en-US" altLang="en-US" sz="2400"/>
            </a:p>
          </p:txBody>
        </p:sp>
        <p:sp>
          <p:nvSpPr>
            <p:cNvPr id="38044" name="Line 221">
              <a:extLst>
                <a:ext uri="{FF2B5EF4-FFF2-40B4-BE49-F238E27FC236}">
                  <a16:creationId xmlns:a16="http://schemas.microsoft.com/office/drawing/2014/main" id="{22BBF360-4B46-4B28-BB77-87391D5AF84A}"/>
                </a:ext>
              </a:extLst>
            </p:cNvPr>
            <p:cNvSpPr>
              <a:spLocks noChangeShapeType="1"/>
            </p:cNvSpPr>
            <p:nvPr/>
          </p:nvSpPr>
          <p:spPr bwMode="auto">
            <a:xfrm>
              <a:off x="4624" y="3044"/>
              <a:ext cx="162" cy="1"/>
            </a:xfrm>
            <a:prstGeom prst="line">
              <a:avLst/>
            </a:prstGeom>
            <a:noFill/>
            <a:ln w="9525">
              <a:solidFill>
                <a:srgbClr val="00CC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45" name="Rectangle 222">
              <a:extLst>
                <a:ext uri="{FF2B5EF4-FFF2-40B4-BE49-F238E27FC236}">
                  <a16:creationId xmlns:a16="http://schemas.microsoft.com/office/drawing/2014/main" id="{F565D022-2BAD-4552-9141-206363FA56DE}"/>
                </a:ext>
              </a:extLst>
            </p:cNvPr>
            <p:cNvSpPr>
              <a:spLocks noChangeArrowheads="1"/>
            </p:cNvSpPr>
            <p:nvPr/>
          </p:nvSpPr>
          <p:spPr bwMode="auto">
            <a:xfrm>
              <a:off x="4684" y="3038"/>
              <a:ext cx="36" cy="6"/>
            </a:xfrm>
            <a:prstGeom prst="rect">
              <a:avLst/>
            </a:prstGeom>
            <a:solidFill>
              <a:srgbClr val="00CCFF"/>
            </a:solidFill>
            <a:ln w="9525">
              <a:solidFill>
                <a:srgbClr val="00CCFF"/>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46" name="Rectangle 223">
              <a:extLst>
                <a:ext uri="{FF2B5EF4-FFF2-40B4-BE49-F238E27FC236}">
                  <a16:creationId xmlns:a16="http://schemas.microsoft.com/office/drawing/2014/main" id="{91F96796-94AD-4EC5-AFBB-2483B718D7A4}"/>
                </a:ext>
              </a:extLst>
            </p:cNvPr>
            <p:cNvSpPr>
              <a:spLocks noChangeArrowheads="1"/>
            </p:cNvSpPr>
            <p:nvPr/>
          </p:nvSpPr>
          <p:spPr bwMode="auto">
            <a:xfrm>
              <a:off x="4804" y="2990"/>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1998</a:t>
              </a:r>
              <a:endParaRPr lang="en-US" altLang="en-US" sz="2400"/>
            </a:p>
          </p:txBody>
        </p:sp>
        <p:sp>
          <p:nvSpPr>
            <p:cNvPr id="38047" name="Line 224">
              <a:extLst>
                <a:ext uri="{FF2B5EF4-FFF2-40B4-BE49-F238E27FC236}">
                  <a16:creationId xmlns:a16="http://schemas.microsoft.com/office/drawing/2014/main" id="{B4DE3065-AE48-41A5-A37F-412AF0C06C51}"/>
                </a:ext>
              </a:extLst>
            </p:cNvPr>
            <p:cNvSpPr>
              <a:spLocks noChangeShapeType="1"/>
            </p:cNvSpPr>
            <p:nvPr/>
          </p:nvSpPr>
          <p:spPr bwMode="auto">
            <a:xfrm>
              <a:off x="4624" y="3170"/>
              <a:ext cx="162" cy="1"/>
            </a:xfrm>
            <a:prstGeom prst="line">
              <a:avLst/>
            </a:prstGeom>
            <a:noFill/>
            <a:ln w="9525">
              <a:solidFill>
                <a:srgbClr val="CCFFFF"/>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38048" name="Freeform 225">
              <a:extLst>
                <a:ext uri="{FF2B5EF4-FFF2-40B4-BE49-F238E27FC236}">
                  <a16:creationId xmlns:a16="http://schemas.microsoft.com/office/drawing/2014/main" id="{EA0430C7-115A-4657-ACC9-95698FAB9D6F}"/>
                </a:ext>
              </a:extLst>
            </p:cNvPr>
            <p:cNvSpPr>
              <a:spLocks/>
            </p:cNvSpPr>
            <p:nvPr/>
          </p:nvSpPr>
          <p:spPr bwMode="auto">
            <a:xfrm>
              <a:off x="4684" y="3152"/>
              <a:ext cx="36" cy="36"/>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6">
                  <a:moveTo>
                    <a:pt x="18" y="0"/>
                  </a:moveTo>
                  <a:lnTo>
                    <a:pt x="36" y="18"/>
                  </a:lnTo>
                  <a:lnTo>
                    <a:pt x="18" y="36"/>
                  </a:lnTo>
                  <a:lnTo>
                    <a:pt x="0" y="18"/>
                  </a:lnTo>
                  <a:lnTo>
                    <a:pt x="18" y="0"/>
                  </a:lnTo>
                  <a:close/>
                </a:path>
              </a:pathLst>
            </a:custGeom>
            <a:solidFill>
              <a:srgbClr val="CCFFFF"/>
            </a:solidFill>
            <a:ln w="9525">
              <a:solidFill>
                <a:srgbClr val="CCFFFF"/>
              </a:solidFill>
              <a:prstDash val="solid"/>
              <a:round/>
              <a:headEnd/>
              <a:tailEnd/>
            </a:ln>
          </p:spPr>
          <p:txBody>
            <a:bodyPr/>
            <a:lstStyle/>
            <a:p>
              <a:endParaRPr lang="de-CH"/>
            </a:p>
          </p:txBody>
        </p:sp>
        <p:sp>
          <p:nvSpPr>
            <p:cNvPr id="38049" name="Rectangle 226">
              <a:extLst>
                <a:ext uri="{FF2B5EF4-FFF2-40B4-BE49-F238E27FC236}">
                  <a16:creationId xmlns:a16="http://schemas.microsoft.com/office/drawing/2014/main" id="{5C8A4F7C-44ED-415F-836E-65C7681F8E38}"/>
                </a:ext>
              </a:extLst>
            </p:cNvPr>
            <p:cNvSpPr>
              <a:spLocks noChangeArrowheads="1"/>
            </p:cNvSpPr>
            <p:nvPr/>
          </p:nvSpPr>
          <p:spPr bwMode="auto">
            <a:xfrm>
              <a:off x="4804" y="3116"/>
              <a:ext cx="17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solidFill>
                    <a:srgbClr val="000000"/>
                  </a:solidFill>
                </a:rPr>
                <a:t>1999</a:t>
              </a:r>
              <a:endParaRPr lang="en-US" altLang="en-US" sz="2400"/>
            </a:p>
          </p:txBody>
        </p:sp>
        <p:sp>
          <p:nvSpPr>
            <p:cNvPr id="38050" name="Rectangle 227">
              <a:extLst>
                <a:ext uri="{FF2B5EF4-FFF2-40B4-BE49-F238E27FC236}">
                  <a16:creationId xmlns:a16="http://schemas.microsoft.com/office/drawing/2014/main" id="{0429F1D8-5BB4-4247-99AD-C864FF6EBF18}"/>
                </a:ext>
              </a:extLst>
            </p:cNvPr>
            <p:cNvSpPr>
              <a:spLocks noChangeArrowheads="1"/>
            </p:cNvSpPr>
            <p:nvPr/>
          </p:nvSpPr>
          <p:spPr bwMode="auto">
            <a:xfrm>
              <a:off x="2974" y="1562"/>
              <a:ext cx="2214" cy="216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38051" name="Rectangle 228">
              <a:extLst>
                <a:ext uri="{FF2B5EF4-FFF2-40B4-BE49-F238E27FC236}">
                  <a16:creationId xmlns:a16="http://schemas.microsoft.com/office/drawing/2014/main" id="{5A4F23AD-05D7-432C-83B9-6214CE9B71AF}"/>
                </a:ext>
              </a:extLst>
            </p:cNvPr>
            <p:cNvSpPr>
              <a:spLocks noChangeArrowheads="1"/>
            </p:cNvSpPr>
            <p:nvPr/>
          </p:nvSpPr>
          <p:spPr bwMode="auto">
            <a:xfrm>
              <a:off x="3850" y="214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96</a:t>
              </a:r>
              <a:endParaRPr lang="en-US" altLang="en-US" sz="2400"/>
            </a:p>
          </p:txBody>
        </p:sp>
        <p:sp>
          <p:nvSpPr>
            <p:cNvPr id="38052" name="Rectangle 229">
              <a:extLst>
                <a:ext uri="{FF2B5EF4-FFF2-40B4-BE49-F238E27FC236}">
                  <a16:creationId xmlns:a16="http://schemas.microsoft.com/office/drawing/2014/main" id="{E03051DD-0D85-4068-A753-BFF2010C85FB}"/>
                </a:ext>
              </a:extLst>
            </p:cNvPr>
            <p:cNvSpPr>
              <a:spLocks noChangeArrowheads="1"/>
            </p:cNvSpPr>
            <p:nvPr/>
          </p:nvSpPr>
          <p:spPr bwMode="auto">
            <a:xfrm>
              <a:off x="4150" y="196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97</a:t>
              </a:r>
              <a:endParaRPr lang="en-US" altLang="en-US" sz="2400"/>
            </a:p>
          </p:txBody>
        </p:sp>
        <p:sp>
          <p:nvSpPr>
            <p:cNvPr id="38053" name="Rectangle 230">
              <a:extLst>
                <a:ext uri="{FF2B5EF4-FFF2-40B4-BE49-F238E27FC236}">
                  <a16:creationId xmlns:a16="http://schemas.microsoft.com/office/drawing/2014/main" id="{A6D873DA-2FCC-4518-B4A7-32EEA9A81FC6}"/>
                </a:ext>
              </a:extLst>
            </p:cNvPr>
            <p:cNvSpPr>
              <a:spLocks noChangeArrowheads="1"/>
            </p:cNvSpPr>
            <p:nvPr/>
          </p:nvSpPr>
          <p:spPr bwMode="auto">
            <a:xfrm>
              <a:off x="4162" y="2540"/>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98</a:t>
              </a:r>
              <a:endParaRPr lang="en-US" altLang="en-US" sz="2400"/>
            </a:p>
          </p:txBody>
        </p:sp>
        <p:sp>
          <p:nvSpPr>
            <p:cNvPr id="38054" name="Rectangle 231">
              <a:extLst>
                <a:ext uri="{FF2B5EF4-FFF2-40B4-BE49-F238E27FC236}">
                  <a16:creationId xmlns:a16="http://schemas.microsoft.com/office/drawing/2014/main" id="{52D6F126-E1FB-4D6B-A0B2-5FF048D2E8A9}"/>
                </a:ext>
              </a:extLst>
            </p:cNvPr>
            <p:cNvSpPr>
              <a:spLocks noChangeArrowheads="1"/>
            </p:cNvSpPr>
            <p:nvPr/>
          </p:nvSpPr>
          <p:spPr bwMode="auto">
            <a:xfrm>
              <a:off x="4174" y="316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200">
                  <a:solidFill>
                    <a:srgbClr val="FF0000"/>
                  </a:solidFill>
                </a:rPr>
                <a:t>99</a:t>
              </a:r>
              <a:endParaRPr lang="en-US" altLang="en-US" sz="2400"/>
            </a:p>
          </p:txBody>
        </p:sp>
      </p:grpSp>
      <p:sp>
        <p:nvSpPr>
          <p:cNvPr id="236778" name="AutoShape 234">
            <a:extLst>
              <a:ext uri="{FF2B5EF4-FFF2-40B4-BE49-F238E27FC236}">
                <a16:creationId xmlns:a16="http://schemas.microsoft.com/office/drawing/2014/main" id="{73769355-6F48-4D89-BED4-EA185052AC76}"/>
              </a:ext>
            </a:extLst>
          </p:cNvPr>
          <p:cNvSpPr>
            <a:spLocks noChangeArrowheads="1"/>
          </p:cNvSpPr>
          <p:nvPr/>
        </p:nvSpPr>
        <p:spPr bwMode="auto">
          <a:xfrm>
            <a:off x="1443038" y="1755775"/>
            <a:ext cx="3278187" cy="298450"/>
          </a:xfrm>
          <a:prstGeom prst="wedgeRectCallout">
            <a:avLst>
              <a:gd name="adj1" fmla="val 106514"/>
              <a:gd name="adj2" fmla="val 455852"/>
            </a:avLst>
          </a:prstGeom>
          <a:solidFill>
            <a:srgbClr val="A7FFA7">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de-CH" altLang="en-US"/>
          </a:p>
        </p:txBody>
      </p:sp>
      <p:sp>
        <p:nvSpPr>
          <p:cNvPr id="236776" name="Text Box 232">
            <a:extLst>
              <a:ext uri="{FF2B5EF4-FFF2-40B4-BE49-F238E27FC236}">
                <a16:creationId xmlns:a16="http://schemas.microsoft.com/office/drawing/2014/main" id="{6286C86D-7D3E-4378-9EC7-4DDC5F0FCEEE}"/>
              </a:ext>
            </a:extLst>
          </p:cNvPr>
          <p:cNvSpPr txBox="1">
            <a:spLocks noChangeArrowheads="1"/>
          </p:cNvSpPr>
          <p:nvPr/>
        </p:nvSpPr>
        <p:spPr bwMode="auto">
          <a:xfrm>
            <a:off x="727075" y="1454150"/>
            <a:ext cx="75533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b="1"/>
              <a:t>....one year before the classic Market Analysis, </a:t>
            </a:r>
            <a:br>
              <a:rPr lang="en-US" altLang="en-US" b="1"/>
            </a:br>
            <a:r>
              <a:rPr lang="en-US" altLang="en-US" b="1"/>
              <a:t>            the Vector map showed a change in Coca Cola Amatil.........</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36776"/>
                                        </p:tgtEl>
                                        <p:attrNameLst>
                                          <p:attrName>style.visibility</p:attrName>
                                        </p:attrNameLst>
                                      </p:cBhvr>
                                      <p:to>
                                        <p:strVal val="visible"/>
                                      </p:to>
                                    </p:set>
                                    <p:anim calcmode="lin" valueType="num">
                                      <p:cBhvr additive="base">
                                        <p:cTn id="7" dur="500" fill="hold"/>
                                        <p:tgtEl>
                                          <p:spTgt spid="236776"/>
                                        </p:tgtEl>
                                        <p:attrNameLst>
                                          <p:attrName>ppt_x</p:attrName>
                                        </p:attrNameLst>
                                      </p:cBhvr>
                                      <p:tavLst>
                                        <p:tav tm="0">
                                          <p:val>
                                            <p:strVal val="0-#ppt_w/2"/>
                                          </p:val>
                                        </p:tav>
                                        <p:tav tm="100000">
                                          <p:val>
                                            <p:strVal val="#ppt_x"/>
                                          </p:val>
                                        </p:tav>
                                      </p:tavLst>
                                    </p:anim>
                                    <p:anim calcmode="lin" valueType="num">
                                      <p:cBhvr additive="base">
                                        <p:cTn id="8" dur="500" fill="hold"/>
                                        <p:tgtEl>
                                          <p:spTgt spid="23677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nodeType="clickEffect">
                                  <p:stCondLst>
                                    <p:cond delay="0"/>
                                  </p:stCondLst>
                                  <p:childTnLst>
                                    <p:set>
                                      <p:cBhvr>
                                        <p:cTn id="12" dur="1" fill="hold">
                                          <p:stCondLst>
                                            <p:cond delay="0"/>
                                          </p:stCondLst>
                                        </p:cTn>
                                        <p:tgtEl>
                                          <p:spTgt spid="236547"/>
                                        </p:tgtEl>
                                        <p:attrNameLst>
                                          <p:attrName>style.visibility</p:attrName>
                                        </p:attrNameLst>
                                      </p:cBhvr>
                                      <p:to>
                                        <p:strVal val="visible"/>
                                      </p:to>
                                    </p:set>
                                    <p:animEffect transition="in" filter="box(out)">
                                      <p:cBhvr>
                                        <p:cTn id="13" dur="500"/>
                                        <p:tgtEl>
                                          <p:spTgt spid="23654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nodeType="clickEffect">
                                  <p:stCondLst>
                                    <p:cond delay="0"/>
                                  </p:stCondLst>
                                  <p:childTnLst>
                                    <p:set>
                                      <p:cBhvr>
                                        <p:cTn id="17" dur="1" fill="hold">
                                          <p:stCondLst>
                                            <p:cond delay="0"/>
                                          </p:stCondLst>
                                        </p:cTn>
                                        <p:tgtEl>
                                          <p:spTgt spid="236619"/>
                                        </p:tgtEl>
                                        <p:attrNameLst>
                                          <p:attrName>style.visibility</p:attrName>
                                        </p:attrNameLst>
                                      </p:cBhvr>
                                      <p:to>
                                        <p:strVal val="visible"/>
                                      </p:to>
                                    </p:set>
                                    <p:animEffect transition="in" filter="box(out)">
                                      <p:cBhvr>
                                        <p:cTn id="18" dur="500"/>
                                        <p:tgtEl>
                                          <p:spTgt spid="23661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36777"/>
                                        </p:tgtEl>
                                        <p:attrNameLst>
                                          <p:attrName>style.visibility</p:attrName>
                                        </p:attrNameLst>
                                      </p:cBhvr>
                                      <p:to>
                                        <p:strVal val="visible"/>
                                      </p:to>
                                    </p:set>
                                    <p:anim calcmode="lin" valueType="num">
                                      <p:cBhvr additive="base">
                                        <p:cTn id="23" dur="500" fill="hold"/>
                                        <p:tgtEl>
                                          <p:spTgt spid="236777"/>
                                        </p:tgtEl>
                                        <p:attrNameLst>
                                          <p:attrName>ppt_x</p:attrName>
                                        </p:attrNameLst>
                                      </p:cBhvr>
                                      <p:tavLst>
                                        <p:tav tm="0">
                                          <p:val>
                                            <p:strVal val="0-#ppt_w/2"/>
                                          </p:val>
                                        </p:tav>
                                        <p:tav tm="100000">
                                          <p:val>
                                            <p:strVal val="#ppt_x"/>
                                          </p:val>
                                        </p:tav>
                                      </p:tavLst>
                                    </p:anim>
                                    <p:anim calcmode="lin" valueType="num">
                                      <p:cBhvr additive="base">
                                        <p:cTn id="24" dur="500" fill="hold"/>
                                        <p:tgtEl>
                                          <p:spTgt spid="236777"/>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36778"/>
                                        </p:tgtEl>
                                        <p:attrNameLst>
                                          <p:attrName>style.visibility</p:attrName>
                                        </p:attrNameLst>
                                      </p:cBhvr>
                                      <p:to>
                                        <p:strVal val="visible"/>
                                      </p:to>
                                    </p:set>
                                    <p:anim calcmode="lin" valueType="num">
                                      <p:cBhvr additive="base">
                                        <p:cTn id="29" dur="500" fill="hold"/>
                                        <p:tgtEl>
                                          <p:spTgt spid="236778"/>
                                        </p:tgtEl>
                                        <p:attrNameLst>
                                          <p:attrName>ppt_x</p:attrName>
                                        </p:attrNameLst>
                                      </p:cBhvr>
                                      <p:tavLst>
                                        <p:tav tm="0">
                                          <p:val>
                                            <p:strVal val="0-#ppt_w/2"/>
                                          </p:val>
                                        </p:tav>
                                        <p:tav tm="100000">
                                          <p:val>
                                            <p:strVal val="#ppt_x"/>
                                          </p:val>
                                        </p:tav>
                                      </p:tavLst>
                                    </p:anim>
                                    <p:anim calcmode="lin" valueType="num">
                                      <p:cBhvr additive="base">
                                        <p:cTn id="30" dur="500" fill="hold"/>
                                        <p:tgtEl>
                                          <p:spTgt spid="2367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777" grpId="0" animBg="1" autoUpdateAnimBg="0"/>
      <p:bldP spid="236778" grpId="0" animBg="1" autoUpdateAnimBg="0"/>
      <p:bldP spid="23677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nummernplatzhalter 2">
            <a:extLst>
              <a:ext uri="{FF2B5EF4-FFF2-40B4-BE49-F238E27FC236}">
                <a16:creationId xmlns:a16="http://schemas.microsoft.com/office/drawing/2014/main" id="{0B520381-8F97-4C9C-92F5-0EE4AA727AFC}"/>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8E11124F-3156-428D-A638-2528A6CCD1DE}" type="slidenum">
              <a:rPr lang="de-CH" altLang="en-US" sz="1000"/>
              <a:pPr/>
              <a:t>36</a:t>
            </a:fld>
            <a:endParaRPr lang="de-CH" altLang="en-US" sz="1000"/>
          </a:p>
        </p:txBody>
      </p:sp>
      <p:sp>
        <p:nvSpPr>
          <p:cNvPr id="38915" name="Datumsplatzhalter 3">
            <a:extLst>
              <a:ext uri="{FF2B5EF4-FFF2-40B4-BE49-F238E27FC236}">
                <a16:creationId xmlns:a16="http://schemas.microsoft.com/office/drawing/2014/main" id="{409E5EBE-D03D-4732-87E7-E543A489BB96}"/>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38916" name="Fußzeilenplatzhalter 4">
            <a:extLst>
              <a:ext uri="{FF2B5EF4-FFF2-40B4-BE49-F238E27FC236}">
                <a16:creationId xmlns:a16="http://schemas.microsoft.com/office/drawing/2014/main" id="{9DB8DFB4-313B-4E7B-90D3-5FB77553DEEA}"/>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pic>
        <p:nvPicPr>
          <p:cNvPr id="238594" name="Picture 2">
            <a:extLst>
              <a:ext uri="{FF2B5EF4-FFF2-40B4-BE49-F238E27FC236}">
                <a16:creationId xmlns:a16="http://schemas.microsoft.com/office/drawing/2014/main" id="{997B3949-3892-403A-8556-5BB0BBC26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9043988"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3">
            <a:extLst>
              <a:ext uri="{FF2B5EF4-FFF2-40B4-BE49-F238E27FC236}">
                <a16:creationId xmlns:a16="http://schemas.microsoft.com/office/drawing/2014/main" id="{AE91EF40-04BD-4A92-92B4-4DBFD16EA8C5}"/>
              </a:ext>
            </a:extLst>
          </p:cNvPr>
          <p:cNvSpPr>
            <a:spLocks noGrp="1" noChangeArrowheads="1"/>
          </p:cNvSpPr>
          <p:nvPr>
            <p:ph type="title"/>
          </p:nvPr>
        </p:nvSpPr>
        <p:spPr/>
        <p:txBody>
          <a:bodyPr anchor="ctr"/>
          <a:lstStyle/>
          <a:p>
            <a:pPr eaLnBrk="1" hangingPunct="1"/>
            <a:r>
              <a:rPr lang="en-US" altLang="en-US">
                <a:solidFill>
                  <a:schemeClr val="tx1"/>
                </a:solidFill>
              </a:rPr>
              <a:t>Explained world</a:t>
            </a:r>
          </a:p>
        </p:txBody>
      </p:sp>
      <p:sp>
        <p:nvSpPr>
          <p:cNvPr id="38919" name="Text Box 4">
            <a:extLst>
              <a:ext uri="{FF2B5EF4-FFF2-40B4-BE49-F238E27FC236}">
                <a16:creationId xmlns:a16="http://schemas.microsoft.com/office/drawing/2014/main" id="{CC745419-17DD-4262-A9CA-D1E33F863541}"/>
              </a:ext>
            </a:extLst>
          </p:cNvPr>
          <p:cNvSpPr txBox="1">
            <a:spLocks noChangeArrowheads="1"/>
          </p:cNvSpPr>
          <p:nvPr/>
        </p:nvSpPr>
        <p:spPr bwMode="auto">
          <a:xfrm>
            <a:off x="4267200" y="2082800"/>
            <a:ext cx="993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400" b="1">
                <a:solidFill>
                  <a:srgbClr val="0066FF"/>
                </a:solidFill>
              </a:rPr>
              <a:t>Value</a:t>
            </a:r>
          </a:p>
        </p:txBody>
      </p:sp>
      <p:sp>
        <p:nvSpPr>
          <p:cNvPr id="38920" name="Text Box 5">
            <a:extLst>
              <a:ext uri="{FF2B5EF4-FFF2-40B4-BE49-F238E27FC236}">
                <a16:creationId xmlns:a16="http://schemas.microsoft.com/office/drawing/2014/main" id="{DA0BAFED-64D4-4242-AE6C-ED732314CE22}"/>
              </a:ext>
            </a:extLst>
          </p:cNvPr>
          <p:cNvSpPr txBox="1">
            <a:spLocks noChangeArrowheads="1"/>
          </p:cNvSpPr>
          <p:nvPr/>
        </p:nvSpPr>
        <p:spPr bwMode="auto">
          <a:xfrm>
            <a:off x="7467600" y="4572000"/>
            <a:ext cx="14859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latin typeface="Times New Roman" panose="02020603050405020304" pitchFamily="18" charset="0"/>
              </a:rPr>
              <a:t>Nach: Marle Marks,</a:t>
            </a:r>
            <a:br>
              <a:rPr lang="en-US" altLang="en-US" sz="1000">
                <a:latin typeface="Times New Roman" panose="02020603050405020304" pitchFamily="18" charset="0"/>
              </a:rPr>
            </a:br>
            <a:r>
              <a:rPr lang="en-US" altLang="en-US" sz="1000">
                <a:latin typeface="Times New Roman" panose="02020603050405020304" pitchFamily="18" charset="0"/>
              </a:rPr>
              <a:t>Manager Magazin 3/85</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box(out)">
                                      <p:cBhvr>
                                        <p:cTn id="7" dur="500"/>
                                        <p:tgtEl>
                                          <p:spTgt spid="238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1">
            <a:extLst>
              <a:ext uri="{FF2B5EF4-FFF2-40B4-BE49-F238E27FC236}">
                <a16:creationId xmlns:a16="http://schemas.microsoft.com/office/drawing/2014/main" id="{14FA1A5B-183C-4F72-B254-5596E95AF0CC}"/>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66BB8E87-BFA3-43CA-9464-42549E83ED57}" type="slidenum">
              <a:rPr lang="de-CH" altLang="en-US" sz="1000"/>
              <a:pPr/>
              <a:t>4</a:t>
            </a:fld>
            <a:endParaRPr lang="de-CH" altLang="en-US" sz="1000"/>
          </a:p>
        </p:txBody>
      </p:sp>
      <p:sp>
        <p:nvSpPr>
          <p:cNvPr id="6147" name="Datumsplatzhalter 2">
            <a:extLst>
              <a:ext uri="{FF2B5EF4-FFF2-40B4-BE49-F238E27FC236}">
                <a16:creationId xmlns:a16="http://schemas.microsoft.com/office/drawing/2014/main" id="{BDDEF42D-167F-4EAC-8C11-A2C620FC0054}"/>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6148" name="Fußzeilenplatzhalter 3">
            <a:extLst>
              <a:ext uri="{FF2B5EF4-FFF2-40B4-BE49-F238E27FC236}">
                <a16:creationId xmlns:a16="http://schemas.microsoft.com/office/drawing/2014/main" id="{BC8493A8-AEAC-40D2-8D16-8B4B0328D3BC}"/>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6149" name="Rectangle 3">
            <a:extLst>
              <a:ext uri="{FF2B5EF4-FFF2-40B4-BE49-F238E27FC236}">
                <a16:creationId xmlns:a16="http://schemas.microsoft.com/office/drawing/2014/main" id="{4D402640-57C9-4796-A5CD-3FECF966C63C}"/>
              </a:ext>
            </a:extLst>
          </p:cNvPr>
          <p:cNvSpPr>
            <a:spLocks noChangeArrowheads="1"/>
          </p:cNvSpPr>
          <p:nvPr/>
        </p:nvSpPr>
        <p:spPr bwMode="auto">
          <a:xfrm>
            <a:off x="280988" y="1493838"/>
            <a:ext cx="6043612" cy="4260850"/>
          </a:xfrm>
          <a:prstGeom prst="rect">
            <a:avLst/>
          </a:prstGeom>
          <a:solidFill>
            <a:srgbClr val="EAEAEA"/>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50" name="Text Box 4">
            <a:extLst>
              <a:ext uri="{FF2B5EF4-FFF2-40B4-BE49-F238E27FC236}">
                <a16:creationId xmlns:a16="http://schemas.microsoft.com/office/drawing/2014/main" id="{27DC4D74-DD86-400E-8446-7A109BC5B24B}"/>
              </a:ext>
            </a:extLst>
          </p:cNvPr>
          <p:cNvSpPr txBox="1">
            <a:spLocks noChangeArrowheads="1"/>
          </p:cNvSpPr>
          <p:nvPr/>
        </p:nvSpPr>
        <p:spPr bwMode="auto">
          <a:xfrm>
            <a:off x="4572000" y="5303838"/>
            <a:ext cx="1543050" cy="325437"/>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t>Real economy</a:t>
            </a:r>
          </a:p>
        </p:txBody>
      </p:sp>
      <p:grpSp>
        <p:nvGrpSpPr>
          <p:cNvPr id="229381" name="Group 5">
            <a:extLst>
              <a:ext uri="{FF2B5EF4-FFF2-40B4-BE49-F238E27FC236}">
                <a16:creationId xmlns:a16="http://schemas.microsoft.com/office/drawing/2014/main" id="{22EAC6CD-4A64-48E2-87DE-F6CFF1534C8A}"/>
              </a:ext>
            </a:extLst>
          </p:cNvPr>
          <p:cNvGrpSpPr>
            <a:grpSpLocks/>
          </p:cNvGrpSpPr>
          <p:nvPr/>
        </p:nvGrpSpPr>
        <p:grpSpPr bwMode="auto">
          <a:xfrm>
            <a:off x="1198563" y="1709738"/>
            <a:ext cx="3994150" cy="1082675"/>
            <a:chOff x="818" y="856"/>
            <a:chExt cx="2726" cy="682"/>
          </a:xfrm>
        </p:grpSpPr>
        <p:sp>
          <p:nvSpPr>
            <p:cNvPr id="6190" name="AutoShape 6">
              <a:extLst>
                <a:ext uri="{FF2B5EF4-FFF2-40B4-BE49-F238E27FC236}">
                  <a16:creationId xmlns:a16="http://schemas.microsoft.com/office/drawing/2014/main" id="{A009B4F3-63D3-4C23-9727-D80DC8128DAB}"/>
                </a:ext>
              </a:extLst>
            </p:cNvPr>
            <p:cNvSpPr>
              <a:spLocks noChangeArrowheads="1"/>
            </p:cNvSpPr>
            <p:nvPr/>
          </p:nvSpPr>
          <p:spPr bwMode="auto">
            <a:xfrm>
              <a:off x="818" y="856"/>
              <a:ext cx="2726" cy="682"/>
            </a:xfrm>
            <a:prstGeom prst="flowChartExtract">
              <a:avLst/>
            </a:prstGeom>
            <a:solidFill>
              <a:srgbClr val="9933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91" name="Text Box 7">
              <a:extLst>
                <a:ext uri="{FF2B5EF4-FFF2-40B4-BE49-F238E27FC236}">
                  <a16:creationId xmlns:a16="http://schemas.microsoft.com/office/drawing/2014/main" id="{E6B2840C-6E17-4099-A916-7D07153D79BB}"/>
                </a:ext>
              </a:extLst>
            </p:cNvPr>
            <p:cNvSpPr txBox="1">
              <a:spLocks noChangeArrowheads="1"/>
            </p:cNvSpPr>
            <p:nvPr/>
          </p:nvSpPr>
          <p:spPr bwMode="auto">
            <a:xfrm>
              <a:off x="1628" y="1156"/>
              <a:ext cx="1118" cy="342"/>
            </a:xfrm>
            <a:prstGeom prst="rect">
              <a:avLst/>
            </a:prstGeom>
            <a:solidFill>
              <a:srgbClr val="9933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000"/>
                <a:t>Solutions</a:t>
              </a:r>
            </a:p>
            <a:p>
              <a:pPr algn="ctr"/>
              <a:r>
                <a:rPr lang="en-US" altLang="en-US" sz="1400"/>
                <a:t>(Form &amp; Content)</a:t>
              </a:r>
            </a:p>
          </p:txBody>
        </p:sp>
      </p:grpSp>
      <p:grpSp>
        <p:nvGrpSpPr>
          <p:cNvPr id="229384" name="Group 8">
            <a:extLst>
              <a:ext uri="{FF2B5EF4-FFF2-40B4-BE49-F238E27FC236}">
                <a16:creationId xmlns:a16="http://schemas.microsoft.com/office/drawing/2014/main" id="{B398A029-447A-4B6D-859E-50E7507892D0}"/>
              </a:ext>
            </a:extLst>
          </p:cNvPr>
          <p:cNvGrpSpPr>
            <a:grpSpLocks/>
          </p:cNvGrpSpPr>
          <p:nvPr/>
        </p:nvGrpSpPr>
        <p:grpSpPr bwMode="auto">
          <a:xfrm>
            <a:off x="1198563" y="4778375"/>
            <a:ext cx="1833562" cy="539750"/>
            <a:chOff x="818" y="2789"/>
            <a:chExt cx="1251" cy="340"/>
          </a:xfrm>
        </p:grpSpPr>
        <p:sp>
          <p:nvSpPr>
            <p:cNvPr id="6188" name="Rectangle 9">
              <a:extLst>
                <a:ext uri="{FF2B5EF4-FFF2-40B4-BE49-F238E27FC236}">
                  <a16:creationId xmlns:a16="http://schemas.microsoft.com/office/drawing/2014/main" id="{AA4233D4-FA60-4955-8CC0-1EA2FEC209D9}"/>
                </a:ext>
              </a:extLst>
            </p:cNvPr>
            <p:cNvSpPr>
              <a:spLocks noChangeArrowheads="1"/>
            </p:cNvSpPr>
            <p:nvPr/>
          </p:nvSpPr>
          <p:spPr bwMode="auto">
            <a:xfrm>
              <a:off x="818" y="2789"/>
              <a:ext cx="1251" cy="340"/>
            </a:xfrm>
            <a:prstGeom prst="rect">
              <a:avLst/>
            </a:prstGeom>
            <a:solidFill>
              <a:srgbClr val="FFF7FF"/>
            </a:solidFill>
            <a:ln w="9525">
              <a:solidFill>
                <a:srgbClr val="000080"/>
              </a:solidFill>
              <a:prstDash val="dash"/>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89" name="Text Box 10">
              <a:extLst>
                <a:ext uri="{FF2B5EF4-FFF2-40B4-BE49-F238E27FC236}">
                  <a16:creationId xmlns:a16="http://schemas.microsoft.com/office/drawing/2014/main" id="{70610295-C54C-46AB-A327-7A98CCA861BD}"/>
                </a:ext>
              </a:extLst>
            </p:cNvPr>
            <p:cNvSpPr txBox="1">
              <a:spLocks noChangeArrowheads="1"/>
            </p:cNvSpPr>
            <p:nvPr/>
          </p:nvSpPr>
          <p:spPr bwMode="auto">
            <a:xfrm>
              <a:off x="890" y="2846"/>
              <a:ext cx="1163" cy="228"/>
            </a:xfrm>
            <a:prstGeom prst="rect">
              <a:avLst/>
            </a:prstGeom>
            <a:solidFill>
              <a:srgbClr val="FF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a:t>Hardware</a:t>
              </a:r>
            </a:p>
          </p:txBody>
        </p:sp>
      </p:grpSp>
      <p:grpSp>
        <p:nvGrpSpPr>
          <p:cNvPr id="229387" name="Group 11">
            <a:extLst>
              <a:ext uri="{FF2B5EF4-FFF2-40B4-BE49-F238E27FC236}">
                <a16:creationId xmlns:a16="http://schemas.microsoft.com/office/drawing/2014/main" id="{63AD6C5F-E116-43B7-88DE-0FC4DEBA9A98}"/>
              </a:ext>
            </a:extLst>
          </p:cNvPr>
          <p:cNvGrpSpPr>
            <a:grpSpLocks/>
          </p:cNvGrpSpPr>
          <p:nvPr/>
        </p:nvGrpSpPr>
        <p:grpSpPr bwMode="auto">
          <a:xfrm>
            <a:off x="531813" y="2871788"/>
            <a:ext cx="2622550" cy="1725612"/>
            <a:chOff x="335" y="1809"/>
            <a:chExt cx="1652" cy="1087"/>
          </a:xfrm>
        </p:grpSpPr>
        <p:grpSp>
          <p:nvGrpSpPr>
            <p:cNvPr id="6178" name="Group 12">
              <a:extLst>
                <a:ext uri="{FF2B5EF4-FFF2-40B4-BE49-F238E27FC236}">
                  <a16:creationId xmlns:a16="http://schemas.microsoft.com/office/drawing/2014/main" id="{C229BDA6-1F69-4625-9F3E-EC51566BFF81}"/>
                </a:ext>
              </a:extLst>
            </p:cNvPr>
            <p:cNvGrpSpPr>
              <a:grpSpLocks/>
            </p:cNvGrpSpPr>
            <p:nvPr/>
          </p:nvGrpSpPr>
          <p:grpSpPr bwMode="auto">
            <a:xfrm>
              <a:off x="335" y="1809"/>
              <a:ext cx="1652" cy="1087"/>
              <a:chOff x="335" y="1809"/>
              <a:chExt cx="1652" cy="1087"/>
            </a:xfrm>
          </p:grpSpPr>
          <p:sp>
            <p:nvSpPr>
              <p:cNvPr id="6186" name="Rectangle 13">
                <a:extLst>
                  <a:ext uri="{FF2B5EF4-FFF2-40B4-BE49-F238E27FC236}">
                    <a16:creationId xmlns:a16="http://schemas.microsoft.com/office/drawing/2014/main" id="{E71B51E6-499F-40CF-8354-40B1D8EE666E}"/>
                  </a:ext>
                </a:extLst>
              </p:cNvPr>
              <p:cNvSpPr>
                <a:spLocks noChangeArrowheads="1"/>
              </p:cNvSpPr>
              <p:nvPr/>
            </p:nvSpPr>
            <p:spPr bwMode="auto">
              <a:xfrm>
                <a:off x="335" y="1809"/>
                <a:ext cx="1652" cy="1087"/>
              </a:xfrm>
              <a:prstGeom prst="rect">
                <a:avLst/>
              </a:prstGeom>
              <a:solidFill>
                <a:srgbClr val="CCFFFF"/>
              </a:solidFill>
              <a:ln w="317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87" name="Text Box 14">
                <a:extLst>
                  <a:ext uri="{FF2B5EF4-FFF2-40B4-BE49-F238E27FC236}">
                    <a16:creationId xmlns:a16="http://schemas.microsoft.com/office/drawing/2014/main" id="{1F5255A0-1463-4181-9CD0-2D05E87CBC0A}"/>
                  </a:ext>
                </a:extLst>
              </p:cNvPr>
              <p:cNvSpPr txBox="1">
                <a:spLocks noChangeArrowheads="1"/>
              </p:cNvSpPr>
              <p:nvPr/>
            </p:nvSpPr>
            <p:spPr bwMode="auto">
              <a:xfrm rot="-5400000">
                <a:off x="298" y="2173"/>
                <a:ext cx="756"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a:t>SoftWare</a:t>
                </a:r>
              </a:p>
            </p:txBody>
          </p:sp>
        </p:grpSp>
        <p:grpSp>
          <p:nvGrpSpPr>
            <p:cNvPr id="6179" name="Group 15">
              <a:extLst>
                <a:ext uri="{FF2B5EF4-FFF2-40B4-BE49-F238E27FC236}">
                  <a16:creationId xmlns:a16="http://schemas.microsoft.com/office/drawing/2014/main" id="{45E2D081-E250-404C-854B-47F6364F8171}"/>
                </a:ext>
              </a:extLst>
            </p:cNvPr>
            <p:cNvGrpSpPr>
              <a:grpSpLocks/>
            </p:cNvGrpSpPr>
            <p:nvPr/>
          </p:nvGrpSpPr>
          <p:grpSpPr bwMode="auto">
            <a:xfrm>
              <a:off x="753" y="1874"/>
              <a:ext cx="1155" cy="902"/>
              <a:chOff x="753" y="1874"/>
              <a:chExt cx="1155" cy="902"/>
            </a:xfrm>
          </p:grpSpPr>
          <p:grpSp>
            <p:nvGrpSpPr>
              <p:cNvPr id="6180" name="Group 16">
                <a:extLst>
                  <a:ext uri="{FF2B5EF4-FFF2-40B4-BE49-F238E27FC236}">
                    <a16:creationId xmlns:a16="http://schemas.microsoft.com/office/drawing/2014/main" id="{2BDE8310-959D-4EBB-92F6-1CB45832D38C}"/>
                  </a:ext>
                </a:extLst>
              </p:cNvPr>
              <p:cNvGrpSpPr>
                <a:grpSpLocks/>
              </p:cNvGrpSpPr>
              <p:nvPr/>
            </p:nvGrpSpPr>
            <p:grpSpPr bwMode="auto">
              <a:xfrm>
                <a:off x="753" y="1874"/>
                <a:ext cx="1155" cy="902"/>
                <a:chOff x="816" y="1653"/>
                <a:chExt cx="1251" cy="902"/>
              </a:xfrm>
            </p:grpSpPr>
            <p:sp>
              <p:nvSpPr>
                <p:cNvPr id="6182" name="Rectangle 17">
                  <a:extLst>
                    <a:ext uri="{FF2B5EF4-FFF2-40B4-BE49-F238E27FC236}">
                      <a16:creationId xmlns:a16="http://schemas.microsoft.com/office/drawing/2014/main" id="{F0F87DE0-D5AF-4B0F-A4E6-4A25C9FD0247}"/>
                    </a:ext>
                  </a:extLst>
                </p:cNvPr>
                <p:cNvSpPr>
                  <a:spLocks noChangeArrowheads="1"/>
                </p:cNvSpPr>
                <p:nvPr/>
              </p:nvSpPr>
              <p:spPr bwMode="auto">
                <a:xfrm>
                  <a:off x="816" y="2215"/>
                  <a:ext cx="1251" cy="340"/>
                </a:xfrm>
                <a:prstGeom prst="rect">
                  <a:avLst/>
                </a:prstGeom>
                <a:solidFill>
                  <a:srgbClr val="66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83" name="Rectangle 18">
                  <a:extLst>
                    <a:ext uri="{FF2B5EF4-FFF2-40B4-BE49-F238E27FC236}">
                      <a16:creationId xmlns:a16="http://schemas.microsoft.com/office/drawing/2014/main" id="{8AB8ABCB-631A-4BE5-AC95-BF4B73F45AE6}"/>
                    </a:ext>
                  </a:extLst>
                </p:cNvPr>
                <p:cNvSpPr>
                  <a:spLocks noChangeArrowheads="1"/>
                </p:cNvSpPr>
                <p:nvPr/>
              </p:nvSpPr>
              <p:spPr bwMode="auto">
                <a:xfrm>
                  <a:off x="818" y="1653"/>
                  <a:ext cx="1249" cy="340"/>
                </a:xfrm>
                <a:prstGeom prst="rect">
                  <a:avLst/>
                </a:prstGeom>
                <a:solidFill>
                  <a:srgbClr val="00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84" name="Text Box 19">
                  <a:extLst>
                    <a:ext uri="{FF2B5EF4-FFF2-40B4-BE49-F238E27FC236}">
                      <a16:creationId xmlns:a16="http://schemas.microsoft.com/office/drawing/2014/main" id="{0BB3B991-DBC2-445A-AC03-D37785EA0317}"/>
                    </a:ext>
                  </a:extLst>
                </p:cNvPr>
                <p:cNvSpPr txBox="1">
                  <a:spLocks noChangeArrowheads="1"/>
                </p:cNvSpPr>
                <p:nvPr/>
              </p:nvSpPr>
              <p:spPr bwMode="auto">
                <a:xfrm>
                  <a:off x="830" y="1770"/>
                  <a:ext cx="1209" cy="183"/>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a:t>Applications</a:t>
                  </a:r>
                </a:p>
              </p:txBody>
            </p:sp>
            <p:sp>
              <p:nvSpPr>
                <p:cNvPr id="6185" name="Text Box 20">
                  <a:extLst>
                    <a:ext uri="{FF2B5EF4-FFF2-40B4-BE49-F238E27FC236}">
                      <a16:creationId xmlns:a16="http://schemas.microsoft.com/office/drawing/2014/main" id="{305F4314-803B-4BF9-B2A0-7D286B8BE302}"/>
                    </a:ext>
                  </a:extLst>
                </p:cNvPr>
                <p:cNvSpPr txBox="1">
                  <a:spLocks noChangeArrowheads="1"/>
                </p:cNvSpPr>
                <p:nvPr/>
              </p:nvSpPr>
              <p:spPr bwMode="auto">
                <a:xfrm>
                  <a:off x="844" y="2299"/>
                  <a:ext cx="1209" cy="228"/>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a:t>Operating System</a:t>
                  </a:r>
                </a:p>
              </p:txBody>
            </p:sp>
          </p:grpSp>
          <p:sp>
            <p:nvSpPr>
              <p:cNvPr id="6181" name="AutoShape 21">
                <a:extLst>
                  <a:ext uri="{FF2B5EF4-FFF2-40B4-BE49-F238E27FC236}">
                    <a16:creationId xmlns:a16="http://schemas.microsoft.com/office/drawing/2014/main" id="{868447AE-A4F1-4105-9A69-38C80BB99025}"/>
                  </a:ext>
                </a:extLst>
              </p:cNvPr>
              <p:cNvSpPr>
                <a:spLocks noChangeArrowheads="1"/>
              </p:cNvSpPr>
              <p:nvPr/>
            </p:nvSpPr>
            <p:spPr bwMode="auto">
              <a:xfrm>
                <a:off x="1082" y="2174"/>
                <a:ext cx="209" cy="351"/>
              </a:xfrm>
              <a:prstGeom prst="upArrow">
                <a:avLst>
                  <a:gd name="adj1" fmla="val 50000"/>
                  <a:gd name="adj2" fmla="val 41986"/>
                </a:avLst>
              </a:prstGeom>
              <a:solidFill>
                <a:srgbClr val="FFFFFF"/>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grpSp>
      <p:grpSp>
        <p:nvGrpSpPr>
          <p:cNvPr id="229398" name="Group 22">
            <a:extLst>
              <a:ext uri="{FF2B5EF4-FFF2-40B4-BE49-F238E27FC236}">
                <a16:creationId xmlns:a16="http://schemas.microsoft.com/office/drawing/2014/main" id="{B02BC901-02F7-4205-A68F-609DB23D2A36}"/>
              </a:ext>
            </a:extLst>
          </p:cNvPr>
          <p:cNvGrpSpPr>
            <a:grpSpLocks/>
          </p:cNvGrpSpPr>
          <p:nvPr/>
        </p:nvGrpSpPr>
        <p:grpSpPr bwMode="auto">
          <a:xfrm>
            <a:off x="3254375" y="2871788"/>
            <a:ext cx="2603500" cy="1725612"/>
            <a:chOff x="2050" y="1809"/>
            <a:chExt cx="1640" cy="1087"/>
          </a:xfrm>
        </p:grpSpPr>
        <p:grpSp>
          <p:nvGrpSpPr>
            <p:cNvPr id="6168" name="Group 23">
              <a:extLst>
                <a:ext uri="{FF2B5EF4-FFF2-40B4-BE49-F238E27FC236}">
                  <a16:creationId xmlns:a16="http://schemas.microsoft.com/office/drawing/2014/main" id="{9769B36B-2F9F-4AC1-B8C4-A89758EA6149}"/>
                </a:ext>
              </a:extLst>
            </p:cNvPr>
            <p:cNvGrpSpPr>
              <a:grpSpLocks/>
            </p:cNvGrpSpPr>
            <p:nvPr/>
          </p:nvGrpSpPr>
          <p:grpSpPr bwMode="auto">
            <a:xfrm>
              <a:off x="2050" y="1809"/>
              <a:ext cx="1640" cy="1087"/>
              <a:chOff x="2050" y="1809"/>
              <a:chExt cx="1640" cy="1087"/>
            </a:xfrm>
          </p:grpSpPr>
          <p:sp>
            <p:nvSpPr>
              <p:cNvPr id="6176" name="Rectangle 24">
                <a:extLst>
                  <a:ext uri="{FF2B5EF4-FFF2-40B4-BE49-F238E27FC236}">
                    <a16:creationId xmlns:a16="http://schemas.microsoft.com/office/drawing/2014/main" id="{3BA37F9C-6009-44FA-BE19-A254328E4801}"/>
                  </a:ext>
                </a:extLst>
              </p:cNvPr>
              <p:cNvSpPr>
                <a:spLocks noChangeArrowheads="1"/>
              </p:cNvSpPr>
              <p:nvPr/>
            </p:nvSpPr>
            <p:spPr bwMode="auto">
              <a:xfrm>
                <a:off x="2050" y="1809"/>
                <a:ext cx="1640" cy="1087"/>
              </a:xfrm>
              <a:prstGeom prst="rect">
                <a:avLst/>
              </a:prstGeom>
              <a:solidFill>
                <a:srgbClr val="AEE2B3"/>
              </a:solidFill>
              <a:ln w="317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77" name="Text Box 25">
                <a:extLst>
                  <a:ext uri="{FF2B5EF4-FFF2-40B4-BE49-F238E27FC236}">
                    <a16:creationId xmlns:a16="http://schemas.microsoft.com/office/drawing/2014/main" id="{1556AF1D-850B-472B-A563-B04EAAC23DA2}"/>
                  </a:ext>
                </a:extLst>
              </p:cNvPr>
              <p:cNvSpPr txBox="1">
                <a:spLocks noChangeArrowheads="1"/>
              </p:cNvSpPr>
              <p:nvPr/>
            </p:nvSpPr>
            <p:spPr bwMode="auto">
              <a:xfrm rot="-5400000">
                <a:off x="3083" y="2199"/>
                <a:ext cx="931"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a:t>MindWare</a:t>
                </a:r>
              </a:p>
            </p:txBody>
          </p:sp>
        </p:grpSp>
        <p:grpSp>
          <p:nvGrpSpPr>
            <p:cNvPr id="6169" name="Group 26">
              <a:extLst>
                <a:ext uri="{FF2B5EF4-FFF2-40B4-BE49-F238E27FC236}">
                  <a16:creationId xmlns:a16="http://schemas.microsoft.com/office/drawing/2014/main" id="{F13FDDD7-6BDB-4F10-A185-5CB2475B3F32}"/>
                </a:ext>
              </a:extLst>
            </p:cNvPr>
            <p:cNvGrpSpPr>
              <a:grpSpLocks/>
            </p:cNvGrpSpPr>
            <p:nvPr/>
          </p:nvGrpSpPr>
          <p:grpSpPr bwMode="auto">
            <a:xfrm>
              <a:off x="2118" y="1874"/>
              <a:ext cx="1155" cy="906"/>
              <a:chOff x="2118" y="1874"/>
              <a:chExt cx="1155" cy="906"/>
            </a:xfrm>
          </p:grpSpPr>
          <p:grpSp>
            <p:nvGrpSpPr>
              <p:cNvPr id="6170" name="Group 27">
                <a:extLst>
                  <a:ext uri="{FF2B5EF4-FFF2-40B4-BE49-F238E27FC236}">
                    <a16:creationId xmlns:a16="http://schemas.microsoft.com/office/drawing/2014/main" id="{5860BF50-8010-4560-879B-4625F9A8A9DF}"/>
                  </a:ext>
                </a:extLst>
              </p:cNvPr>
              <p:cNvGrpSpPr>
                <a:grpSpLocks/>
              </p:cNvGrpSpPr>
              <p:nvPr/>
            </p:nvGrpSpPr>
            <p:grpSpPr bwMode="auto">
              <a:xfrm>
                <a:off x="2118" y="1874"/>
                <a:ext cx="1155" cy="906"/>
                <a:chOff x="2294" y="1653"/>
                <a:chExt cx="1252" cy="906"/>
              </a:xfrm>
            </p:grpSpPr>
            <p:sp>
              <p:nvSpPr>
                <p:cNvPr id="6172" name="Rectangle 28">
                  <a:extLst>
                    <a:ext uri="{FF2B5EF4-FFF2-40B4-BE49-F238E27FC236}">
                      <a16:creationId xmlns:a16="http://schemas.microsoft.com/office/drawing/2014/main" id="{D5AB013E-1A9B-4210-8501-DD5221809870}"/>
                    </a:ext>
                  </a:extLst>
                </p:cNvPr>
                <p:cNvSpPr>
                  <a:spLocks noChangeArrowheads="1"/>
                </p:cNvSpPr>
                <p:nvPr/>
              </p:nvSpPr>
              <p:spPr bwMode="auto">
                <a:xfrm>
                  <a:off x="2294" y="2219"/>
                  <a:ext cx="1252" cy="340"/>
                </a:xfrm>
                <a:prstGeom prst="rect">
                  <a:avLst/>
                </a:prstGeom>
                <a:solidFill>
                  <a:srgbClr val="89D59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73" name="Rectangle 29">
                  <a:extLst>
                    <a:ext uri="{FF2B5EF4-FFF2-40B4-BE49-F238E27FC236}">
                      <a16:creationId xmlns:a16="http://schemas.microsoft.com/office/drawing/2014/main" id="{A4F7BE4E-70C5-453C-B381-96250C71730F}"/>
                    </a:ext>
                  </a:extLst>
                </p:cNvPr>
                <p:cNvSpPr>
                  <a:spLocks noChangeArrowheads="1"/>
                </p:cNvSpPr>
                <p:nvPr/>
              </p:nvSpPr>
              <p:spPr bwMode="auto">
                <a:xfrm>
                  <a:off x="2294" y="1653"/>
                  <a:ext cx="1252" cy="340"/>
                </a:xfrm>
                <a:prstGeom prst="rect">
                  <a:avLst/>
                </a:prstGeom>
                <a:solidFill>
                  <a:srgbClr val="73CD7C"/>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74" name="Text Box 30">
                  <a:extLst>
                    <a:ext uri="{FF2B5EF4-FFF2-40B4-BE49-F238E27FC236}">
                      <a16:creationId xmlns:a16="http://schemas.microsoft.com/office/drawing/2014/main" id="{D580A5F5-687E-4570-A5BF-8553AB9EE475}"/>
                    </a:ext>
                  </a:extLst>
                </p:cNvPr>
                <p:cNvSpPr txBox="1">
                  <a:spLocks noChangeArrowheads="1"/>
                </p:cNvSpPr>
                <p:nvPr/>
              </p:nvSpPr>
              <p:spPr bwMode="auto">
                <a:xfrm>
                  <a:off x="2326" y="1752"/>
                  <a:ext cx="1186" cy="160"/>
                </a:xfrm>
                <a:prstGeom prst="rect">
                  <a:avLst/>
                </a:prstGeom>
                <a:noFill/>
                <a:ln>
                  <a:noFill/>
                </a:ln>
                <a:extLst>
                  <a:ext uri="{909E8E84-426E-40DD-AFC4-6F175D3DCCD1}">
                    <a14:hiddenFill xmlns:a14="http://schemas.microsoft.com/office/drawing/2010/main">
                      <a:solidFill>
                        <a:srgbClr val="CC00CC">
                          <a:alpha val="50195"/>
                        </a:srgbClr>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a:t>Applications</a:t>
                  </a:r>
                </a:p>
              </p:txBody>
            </p:sp>
            <p:sp>
              <p:nvSpPr>
                <p:cNvPr id="6175" name="Text Box 31">
                  <a:extLst>
                    <a:ext uri="{FF2B5EF4-FFF2-40B4-BE49-F238E27FC236}">
                      <a16:creationId xmlns:a16="http://schemas.microsoft.com/office/drawing/2014/main" id="{C842F693-1271-4D20-AFF9-779455F6479B}"/>
                    </a:ext>
                  </a:extLst>
                </p:cNvPr>
                <p:cNvSpPr txBox="1">
                  <a:spLocks noChangeArrowheads="1"/>
                </p:cNvSpPr>
                <p:nvPr/>
              </p:nvSpPr>
              <p:spPr bwMode="auto">
                <a:xfrm>
                  <a:off x="2304" y="2299"/>
                  <a:ext cx="1231" cy="251"/>
                </a:xfrm>
                <a:prstGeom prst="rect">
                  <a:avLst/>
                </a:prstGeom>
                <a:noFill/>
                <a:ln>
                  <a:noFill/>
                </a:ln>
                <a:extLst>
                  <a:ext uri="{909E8E84-426E-40DD-AFC4-6F175D3DCCD1}">
                    <a14:hiddenFill xmlns:a14="http://schemas.microsoft.com/office/drawing/2010/main">
                      <a:solidFill>
                        <a:srgbClr val="FF66FF"/>
                      </a:solidFill>
                    </a14:hiddenFill>
                  </a:ext>
                  <a:ext uri="{91240B29-F687-4F45-9708-019B960494DF}">
                    <a14:hiddenLine xmlns:a14="http://schemas.microsoft.com/office/drawing/2010/main" w="9525">
                      <a:solidFill>
                        <a:srgbClr val="000000"/>
                      </a:solidFill>
                      <a:miter lim="800000"/>
                      <a:headEnd/>
                      <a:tailEnd/>
                    </a14:hiddenLine>
                  </a:ext>
                </a:extLst>
              </p:spPr>
              <p:txBody>
                <a:bodyPr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1400"/>
                    <a:t>Economic Theory</a:t>
                  </a:r>
                </a:p>
                <a:p>
                  <a:pPr algn="r"/>
                  <a:r>
                    <a:rPr lang="en-US" altLang="en-US" sz="800"/>
                    <a:t>Basics</a:t>
                  </a:r>
                </a:p>
              </p:txBody>
            </p:sp>
          </p:grpSp>
          <p:sp>
            <p:nvSpPr>
              <p:cNvPr id="6171" name="AutoShape 32">
                <a:extLst>
                  <a:ext uri="{FF2B5EF4-FFF2-40B4-BE49-F238E27FC236}">
                    <a16:creationId xmlns:a16="http://schemas.microsoft.com/office/drawing/2014/main" id="{A49065F7-61D1-45A0-BF3C-6483914A783C}"/>
                  </a:ext>
                </a:extLst>
              </p:cNvPr>
              <p:cNvSpPr>
                <a:spLocks noChangeArrowheads="1"/>
              </p:cNvSpPr>
              <p:nvPr/>
            </p:nvSpPr>
            <p:spPr bwMode="auto">
              <a:xfrm>
                <a:off x="2745" y="2151"/>
                <a:ext cx="209" cy="351"/>
              </a:xfrm>
              <a:prstGeom prst="upArrow">
                <a:avLst>
                  <a:gd name="adj1" fmla="val 50000"/>
                  <a:gd name="adj2" fmla="val 41986"/>
                </a:avLst>
              </a:prstGeom>
              <a:solidFill>
                <a:schemeClr val="bg1"/>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grpSp>
      <p:grpSp>
        <p:nvGrpSpPr>
          <p:cNvPr id="229409" name="Group 33">
            <a:extLst>
              <a:ext uri="{FF2B5EF4-FFF2-40B4-BE49-F238E27FC236}">
                <a16:creationId xmlns:a16="http://schemas.microsoft.com/office/drawing/2014/main" id="{A558A8DA-78CB-4B36-A473-82BFA784B71B}"/>
              </a:ext>
            </a:extLst>
          </p:cNvPr>
          <p:cNvGrpSpPr>
            <a:grpSpLocks/>
          </p:cNvGrpSpPr>
          <p:nvPr/>
        </p:nvGrpSpPr>
        <p:grpSpPr bwMode="auto">
          <a:xfrm>
            <a:off x="2051050" y="2509838"/>
            <a:ext cx="2303463" cy="557212"/>
            <a:chOff x="1400" y="1360"/>
            <a:chExt cx="1572" cy="351"/>
          </a:xfrm>
        </p:grpSpPr>
        <p:sp>
          <p:nvSpPr>
            <p:cNvPr id="6166" name="AutoShape 34">
              <a:extLst>
                <a:ext uri="{FF2B5EF4-FFF2-40B4-BE49-F238E27FC236}">
                  <a16:creationId xmlns:a16="http://schemas.microsoft.com/office/drawing/2014/main" id="{B3339133-320F-4B35-8D16-9ECC5A781AFB}"/>
                </a:ext>
              </a:extLst>
            </p:cNvPr>
            <p:cNvSpPr>
              <a:spLocks noChangeArrowheads="1"/>
            </p:cNvSpPr>
            <p:nvPr/>
          </p:nvSpPr>
          <p:spPr bwMode="auto">
            <a:xfrm>
              <a:off x="1400" y="1360"/>
              <a:ext cx="227" cy="350"/>
            </a:xfrm>
            <a:prstGeom prst="upArrow">
              <a:avLst>
                <a:gd name="adj1" fmla="val 50000"/>
                <a:gd name="adj2" fmla="val 38546"/>
              </a:avLst>
            </a:prstGeom>
            <a:solidFill>
              <a:schemeClr val="bg1"/>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67" name="AutoShape 35">
              <a:extLst>
                <a:ext uri="{FF2B5EF4-FFF2-40B4-BE49-F238E27FC236}">
                  <a16:creationId xmlns:a16="http://schemas.microsoft.com/office/drawing/2014/main" id="{CE50EC19-C0A4-4F8A-A656-E524F1B986B7}"/>
                </a:ext>
              </a:extLst>
            </p:cNvPr>
            <p:cNvSpPr>
              <a:spLocks noChangeArrowheads="1"/>
            </p:cNvSpPr>
            <p:nvPr/>
          </p:nvSpPr>
          <p:spPr bwMode="auto">
            <a:xfrm>
              <a:off x="2746" y="1360"/>
              <a:ext cx="226" cy="351"/>
            </a:xfrm>
            <a:prstGeom prst="upArrow">
              <a:avLst>
                <a:gd name="adj1" fmla="val 50000"/>
                <a:gd name="adj2" fmla="val 38827"/>
              </a:avLst>
            </a:prstGeom>
            <a:solidFill>
              <a:schemeClr val="bg1"/>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grpSp>
        <p:nvGrpSpPr>
          <p:cNvPr id="229412" name="Group 36">
            <a:extLst>
              <a:ext uri="{FF2B5EF4-FFF2-40B4-BE49-F238E27FC236}">
                <a16:creationId xmlns:a16="http://schemas.microsoft.com/office/drawing/2014/main" id="{FE545305-82B4-4F22-8D84-D9A957C65788}"/>
              </a:ext>
            </a:extLst>
          </p:cNvPr>
          <p:cNvGrpSpPr>
            <a:grpSpLocks/>
          </p:cNvGrpSpPr>
          <p:nvPr/>
        </p:nvGrpSpPr>
        <p:grpSpPr bwMode="auto">
          <a:xfrm>
            <a:off x="5222875" y="3092450"/>
            <a:ext cx="1239838" cy="1273175"/>
            <a:chOff x="3564" y="1727"/>
            <a:chExt cx="846" cy="802"/>
          </a:xfrm>
        </p:grpSpPr>
        <p:sp>
          <p:nvSpPr>
            <p:cNvPr id="6164" name="AutoShape 37">
              <a:extLst>
                <a:ext uri="{FF2B5EF4-FFF2-40B4-BE49-F238E27FC236}">
                  <a16:creationId xmlns:a16="http://schemas.microsoft.com/office/drawing/2014/main" id="{55448326-B12D-43E6-9B62-191011F17AAC}"/>
                </a:ext>
              </a:extLst>
            </p:cNvPr>
            <p:cNvSpPr>
              <a:spLocks noChangeArrowheads="1"/>
            </p:cNvSpPr>
            <p:nvPr/>
          </p:nvSpPr>
          <p:spPr bwMode="auto">
            <a:xfrm>
              <a:off x="3564" y="1727"/>
              <a:ext cx="823" cy="226"/>
            </a:xfrm>
            <a:prstGeom prst="leftArrow">
              <a:avLst>
                <a:gd name="adj1" fmla="val 50000"/>
                <a:gd name="adj2" fmla="val 91040"/>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65" name="AutoShape 38">
              <a:extLst>
                <a:ext uri="{FF2B5EF4-FFF2-40B4-BE49-F238E27FC236}">
                  <a16:creationId xmlns:a16="http://schemas.microsoft.com/office/drawing/2014/main" id="{328B7C02-1A93-460C-B113-A1326CAC2529}"/>
                </a:ext>
              </a:extLst>
            </p:cNvPr>
            <p:cNvSpPr>
              <a:spLocks noChangeArrowheads="1"/>
            </p:cNvSpPr>
            <p:nvPr/>
          </p:nvSpPr>
          <p:spPr bwMode="auto">
            <a:xfrm>
              <a:off x="3606" y="2303"/>
              <a:ext cx="804" cy="226"/>
            </a:xfrm>
            <a:prstGeom prst="leftArrow">
              <a:avLst>
                <a:gd name="adj1" fmla="val 50000"/>
                <a:gd name="adj2" fmla="val 88938"/>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6157" name="Rectangle 39">
            <a:extLst>
              <a:ext uri="{FF2B5EF4-FFF2-40B4-BE49-F238E27FC236}">
                <a16:creationId xmlns:a16="http://schemas.microsoft.com/office/drawing/2014/main" id="{2452E7E5-75B4-447A-BB78-80C6D414B91E}"/>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1800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solidFill>
                  <a:srgbClr val="00235B"/>
                </a:solidFill>
              </a:rPr>
              <a:t>New MindWare &amp; SoftWare </a:t>
            </a:r>
            <a:r>
              <a:rPr lang="en-US" altLang="en-US" sz="2400">
                <a:solidFill>
                  <a:srgbClr val="00235B"/>
                </a:solidFill>
                <a:sym typeface="Wingdings" panose="05000000000000000000" pitchFamily="2" charset="2"/>
              </a:rPr>
              <a:t> </a:t>
            </a:r>
            <a:r>
              <a:rPr lang="en-US" altLang="en-US" sz="2400">
                <a:solidFill>
                  <a:srgbClr val="00235B"/>
                </a:solidFill>
              </a:rPr>
              <a:t>quantum leap in the simulation and planning of today's economy.</a:t>
            </a:r>
          </a:p>
        </p:txBody>
      </p:sp>
      <p:sp>
        <p:nvSpPr>
          <p:cNvPr id="229416" name="AutoShape 40">
            <a:extLst>
              <a:ext uri="{FF2B5EF4-FFF2-40B4-BE49-F238E27FC236}">
                <a16:creationId xmlns:a16="http://schemas.microsoft.com/office/drawing/2014/main" id="{6E30F4C4-5805-42B3-AFBF-DDB65CA4D663}"/>
              </a:ext>
            </a:extLst>
          </p:cNvPr>
          <p:cNvSpPr>
            <a:spLocks noChangeArrowheads="1"/>
          </p:cNvSpPr>
          <p:nvPr/>
        </p:nvSpPr>
        <p:spPr bwMode="auto">
          <a:xfrm>
            <a:off x="2927350" y="3117850"/>
            <a:ext cx="712788" cy="360363"/>
          </a:xfrm>
          <a:prstGeom prst="leftArrow">
            <a:avLst>
              <a:gd name="adj1" fmla="val 50000"/>
              <a:gd name="adj2" fmla="val 49449"/>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229417" name="Group 41">
            <a:extLst>
              <a:ext uri="{FF2B5EF4-FFF2-40B4-BE49-F238E27FC236}">
                <a16:creationId xmlns:a16="http://schemas.microsoft.com/office/drawing/2014/main" id="{A85EE655-D30D-4F99-BB6D-FD451956BD11}"/>
              </a:ext>
            </a:extLst>
          </p:cNvPr>
          <p:cNvGrpSpPr>
            <a:grpSpLocks/>
          </p:cNvGrpSpPr>
          <p:nvPr/>
        </p:nvGrpSpPr>
        <p:grpSpPr bwMode="auto">
          <a:xfrm>
            <a:off x="2049463" y="2508250"/>
            <a:ext cx="2303462" cy="557213"/>
            <a:chOff x="1400" y="1360"/>
            <a:chExt cx="1572" cy="351"/>
          </a:xfrm>
        </p:grpSpPr>
        <p:sp>
          <p:nvSpPr>
            <p:cNvPr id="6162" name="AutoShape 42">
              <a:extLst>
                <a:ext uri="{FF2B5EF4-FFF2-40B4-BE49-F238E27FC236}">
                  <a16:creationId xmlns:a16="http://schemas.microsoft.com/office/drawing/2014/main" id="{E5C81502-C6BC-4F10-A42A-D44246FC27F1}"/>
                </a:ext>
              </a:extLst>
            </p:cNvPr>
            <p:cNvSpPr>
              <a:spLocks noChangeArrowheads="1"/>
            </p:cNvSpPr>
            <p:nvPr/>
          </p:nvSpPr>
          <p:spPr bwMode="auto">
            <a:xfrm>
              <a:off x="1400" y="1360"/>
              <a:ext cx="227" cy="350"/>
            </a:xfrm>
            <a:prstGeom prst="upArrow">
              <a:avLst>
                <a:gd name="adj1" fmla="val 50000"/>
                <a:gd name="adj2" fmla="val 38546"/>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6163" name="AutoShape 43">
              <a:extLst>
                <a:ext uri="{FF2B5EF4-FFF2-40B4-BE49-F238E27FC236}">
                  <a16:creationId xmlns:a16="http://schemas.microsoft.com/office/drawing/2014/main" id="{188878C1-D8C3-4BBC-A5F3-FA5BB19D3E9E}"/>
                </a:ext>
              </a:extLst>
            </p:cNvPr>
            <p:cNvSpPr>
              <a:spLocks noChangeArrowheads="1"/>
            </p:cNvSpPr>
            <p:nvPr/>
          </p:nvSpPr>
          <p:spPr bwMode="auto">
            <a:xfrm>
              <a:off x="2746" y="1360"/>
              <a:ext cx="226" cy="351"/>
            </a:xfrm>
            <a:prstGeom prst="upArrow">
              <a:avLst>
                <a:gd name="adj1" fmla="val 50000"/>
                <a:gd name="adj2" fmla="val 38827"/>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229420" name="AutoShape 44">
            <a:extLst>
              <a:ext uri="{FF2B5EF4-FFF2-40B4-BE49-F238E27FC236}">
                <a16:creationId xmlns:a16="http://schemas.microsoft.com/office/drawing/2014/main" id="{C2216C6D-CCA0-4354-AAE4-D6E5180C3894}"/>
              </a:ext>
            </a:extLst>
          </p:cNvPr>
          <p:cNvSpPr>
            <a:spLocks noChangeArrowheads="1"/>
          </p:cNvSpPr>
          <p:nvPr/>
        </p:nvSpPr>
        <p:spPr bwMode="auto">
          <a:xfrm>
            <a:off x="4360863" y="3398838"/>
            <a:ext cx="331787" cy="557212"/>
          </a:xfrm>
          <a:prstGeom prst="upArrow">
            <a:avLst>
              <a:gd name="adj1" fmla="val 50000"/>
              <a:gd name="adj2" fmla="val 41986"/>
            </a:avLst>
          </a:prstGeom>
          <a:solidFill>
            <a:srgbClr val="00FF00"/>
          </a:solidFill>
          <a:ln w="9525">
            <a:solidFill>
              <a:srgbClr val="000000"/>
            </a:solidFill>
            <a:miter lim="800000"/>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pic>
        <p:nvPicPr>
          <p:cNvPr id="229422" name="Picture 46">
            <a:extLst>
              <a:ext uri="{FF2B5EF4-FFF2-40B4-BE49-F238E27FC236}">
                <a16:creationId xmlns:a16="http://schemas.microsoft.com/office/drawing/2014/main" id="{B6718BC8-4C8B-4FBD-881F-26AE95F5E6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2713" y="2509838"/>
            <a:ext cx="2414587"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29384"/>
                                        </p:tgtEl>
                                        <p:attrNameLst>
                                          <p:attrName>style.visibility</p:attrName>
                                        </p:attrNameLst>
                                      </p:cBhvr>
                                      <p:to>
                                        <p:strVal val="visible"/>
                                      </p:to>
                                    </p:set>
                                    <p:animEffect transition="in" filter="box(out)">
                                      <p:cBhvr>
                                        <p:cTn id="7" dur="500"/>
                                        <p:tgtEl>
                                          <p:spTgt spid="2293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29387"/>
                                        </p:tgtEl>
                                        <p:attrNameLst>
                                          <p:attrName>style.visibility</p:attrName>
                                        </p:attrNameLst>
                                      </p:cBhvr>
                                      <p:to>
                                        <p:strVal val="visible"/>
                                      </p:to>
                                    </p:set>
                                    <p:animEffect transition="in" filter="box(out)">
                                      <p:cBhvr>
                                        <p:cTn id="12" dur="500"/>
                                        <p:tgtEl>
                                          <p:spTgt spid="2293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29398"/>
                                        </p:tgtEl>
                                        <p:attrNameLst>
                                          <p:attrName>style.visibility</p:attrName>
                                        </p:attrNameLst>
                                      </p:cBhvr>
                                      <p:to>
                                        <p:strVal val="visible"/>
                                      </p:to>
                                    </p:set>
                                    <p:animEffect transition="in" filter="box(out)">
                                      <p:cBhvr>
                                        <p:cTn id="17" dur="500"/>
                                        <p:tgtEl>
                                          <p:spTgt spid="2293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229381"/>
                                        </p:tgtEl>
                                        <p:attrNameLst>
                                          <p:attrName>style.visibility</p:attrName>
                                        </p:attrNameLst>
                                      </p:cBhvr>
                                      <p:to>
                                        <p:strVal val="visible"/>
                                      </p:to>
                                    </p:set>
                                    <p:animEffect transition="in" filter="box(out)">
                                      <p:cBhvr>
                                        <p:cTn id="22" dur="500"/>
                                        <p:tgtEl>
                                          <p:spTgt spid="2293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229409"/>
                                        </p:tgtEl>
                                        <p:attrNameLst>
                                          <p:attrName>style.visibility</p:attrName>
                                        </p:attrNameLst>
                                      </p:cBhvr>
                                      <p:to>
                                        <p:strVal val="visible"/>
                                      </p:to>
                                    </p:set>
                                    <p:animEffect transition="in" filter="box(out)">
                                      <p:cBhvr>
                                        <p:cTn id="27" dur="500"/>
                                        <p:tgtEl>
                                          <p:spTgt spid="22940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2" fill="hold" nodeType="clickEffect">
                                  <p:stCondLst>
                                    <p:cond delay="0"/>
                                  </p:stCondLst>
                                  <p:childTnLst>
                                    <p:set>
                                      <p:cBhvr>
                                        <p:cTn id="31" dur="1" fill="hold">
                                          <p:stCondLst>
                                            <p:cond delay="0"/>
                                          </p:stCondLst>
                                        </p:cTn>
                                        <p:tgtEl>
                                          <p:spTgt spid="229422"/>
                                        </p:tgtEl>
                                        <p:attrNameLst>
                                          <p:attrName>style.visibility</p:attrName>
                                        </p:attrNameLst>
                                      </p:cBhvr>
                                      <p:to>
                                        <p:strVal val="visible"/>
                                      </p:to>
                                    </p:set>
                                    <p:anim calcmode="lin" valueType="num">
                                      <p:cBhvr additive="base">
                                        <p:cTn id="32" dur="500" fill="hold"/>
                                        <p:tgtEl>
                                          <p:spTgt spid="229422"/>
                                        </p:tgtEl>
                                        <p:attrNameLst>
                                          <p:attrName>ppt_x</p:attrName>
                                        </p:attrNameLst>
                                      </p:cBhvr>
                                      <p:tavLst>
                                        <p:tav tm="0">
                                          <p:val>
                                            <p:strVal val="1+#ppt_w/2"/>
                                          </p:val>
                                        </p:tav>
                                        <p:tav tm="100000">
                                          <p:val>
                                            <p:strVal val="#ppt_x"/>
                                          </p:val>
                                        </p:tav>
                                      </p:tavLst>
                                    </p:anim>
                                    <p:anim calcmode="lin" valueType="num">
                                      <p:cBhvr additive="base">
                                        <p:cTn id="33" dur="500" fill="hold"/>
                                        <p:tgtEl>
                                          <p:spTgt spid="229422"/>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nodeType="clickEffect">
                                  <p:stCondLst>
                                    <p:cond delay="0"/>
                                  </p:stCondLst>
                                  <p:childTnLst>
                                    <p:set>
                                      <p:cBhvr>
                                        <p:cTn id="37" dur="1" fill="hold">
                                          <p:stCondLst>
                                            <p:cond delay="0"/>
                                          </p:stCondLst>
                                        </p:cTn>
                                        <p:tgtEl>
                                          <p:spTgt spid="229412"/>
                                        </p:tgtEl>
                                        <p:attrNameLst>
                                          <p:attrName>style.visibility</p:attrName>
                                        </p:attrNameLst>
                                      </p:cBhvr>
                                      <p:to>
                                        <p:strVal val="visible"/>
                                      </p:to>
                                    </p:set>
                                    <p:anim calcmode="lin" valueType="num">
                                      <p:cBhvr additive="base">
                                        <p:cTn id="38" dur="500" fill="hold"/>
                                        <p:tgtEl>
                                          <p:spTgt spid="229412"/>
                                        </p:tgtEl>
                                        <p:attrNameLst>
                                          <p:attrName>ppt_x</p:attrName>
                                        </p:attrNameLst>
                                      </p:cBhvr>
                                      <p:tavLst>
                                        <p:tav tm="0">
                                          <p:val>
                                            <p:strVal val="1+#ppt_w/2"/>
                                          </p:val>
                                        </p:tav>
                                        <p:tav tm="100000">
                                          <p:val>
                                            <p:strVal val="#ppt_x"/>
                                          </p:val>
                                        </p:tav>
                                      </p:tavLst>
                                    </p:anim>
                                    <p:anim calcmode="lin" valueType="num">
                                      <p:cBhvr additive="base">
                                        <p:cTn id="39" dur="500" fill="hold"/>
                                        <p:tgtEl>
                                          <p:spTgt spid="229412"/>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4" presetClass="entr" presetSubtype="32" fill="hold" grpId="0" nodeType="afterEffect">
                                  <p:stCondLst>
                                    <p:cond delay="1000"/>
                                  </p:stCondLst>
                                  <p:childTnLst>
                                    <p:set>
                                      <p:cBhvr>
                                        <p:cTn id="42" dur="1" fill="hold">
                                          <p:stCondLst>
                                            <p:cond delay="0"/>
                                          </p:stCondLst>
                                        </p:cTn>
                                        <p:tgtEl>
                                          <p:spTgt spid="229420"/>
                                        </p:tgtEl>
                                        <p:attrNameLst>
                                          <p:attrName>style.visibility</p:attrName>
                                        </p:attrNameLst>
                                      </p:cBhvr>
                                      <p:to>
                                        <p:strVal val="visible"/>
                                      </p:to>
                                    </p:set>
                                    <p:animEffect transition="in" filter="box(out)">
                                      <p:cBhvr>
                                        <p:cTn id="43" dur="500"/>
                                        <p:tgtEl>
                                          <p:spTgt spid="229420"/>
                                        </p:tgtEl>
                                      </p:cBhvr>
                                    </p:animEffect>
                                  </p:childTnLst>
                                </p:cTn>
                              </p:par>
                            </p:childTnLst>
                          </p:cTn>
                        </p:par>
                        <p:par>
                          <p:cTn id="44" fill="hold" nodeType="afterGroup">
                            <p:stCondLst>
                              <p:cond delay="2000"/>
                            </p:stCondLst>
                            <p:childTnLst>
                              <p:par>
                                <p:cTn id="45" presetID="4" presetClass="entr" presetSubtype="32" fill="hold" grpId="0" nodeType="afterEffect">
                                  <p:stCondLst>
                                    <p:cond delay="0"/>
                                  </p:stCondLst>
                                  <p:childTnLst>
                                    <p:set>
                                      <p:cBhvr>
                                        <p:cTn id="46" dur="1" fill="hold">
                                          <p:stCondLst>
                                            <p:cond delay="0"/>
                                          </p:stCondLst>
                                        </p:cTn>
                                        <p:tgtEl>
                                          <p:spTgt spid="229416"/>
                                        </p:tgtEl>
                                        <p:attrNameLst>
                                          <p:attrName>style.visibility</p:attrName>
                                        </p:attrNameLst>
                                      </p:cBhvr>
                                      <p:to>
                                        <p:strVal val="visible"/>
                                      </p:to>
                                    </p:set>
                                    <p:animEffect transition="in" filter="box(out)">
                                      <p:cBhvr>
                                        <p:cTn id="47" dur="500"/>
                                        <p:tgtEl>
                                          <p:spTgt spid="2294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nodeType="clickEffect">
                                  <p:stCondLst>
                                    <p:cond delay="0"/>
                                  </p:stCondLst>
                                  <p:childTnLst>
                                    <p:set>
                                      <p:cBhvr>
                                        <p:cTn id="51" dur="1" fill="hold">
                                          <p:stCondLst>
                                            <p:cond delay="0"/>
                                          </p:stCondLst>
                                        </p:cTn>
                                        <p:tgtEl>
                                          <p:spTgt spid="229417"/>
                                        </p:tgtEl>
                                        <p:attrNameLst>
                                          <p:attrName>style.visibility</p:attrName>
                                        </p:attrNameLst>
                                      </p:cBhvr>
                                      <p:to>
                                        <p:strVal val="visible"/>
                                      </p:to>
                                    </p:set>
                                    <p:animEffect transition="in" filter="box(out)">
                                      <p:cBhvr>
                                        <p:cTn id="52" dur="500"/>
                                        <p:tgtEl>
                                          <p:spTgt spid="229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16" grpId="0" animBg="1"/>
      <p:bldP spid="2294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nummernplatzhalter 3">
            <a:extLst>
              <a:ext uri="{FF2B5EF4-FFF2-40B4-BE49-F238E27FC236}">
                <a16:creationId xmlns:a16="http://schemas.microsoft.com/office/drawing/2014/main" id="{D805785F-CE89-4E92-A797-1E7D39A83AB2}"/>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97130725-8817-405B-8FFC-4F2F3B5283C4}" type="slidenum">
              <a:rPr lang="de-CH" altLang="en-US" sz="1000"/>
              <a:pPr/>
              <a:t>5</a:t>
            </a:fld>
            <a:endParaRPr lang="de-CH" altLang="en-US" sz="1000"/>
          </a:p>
        </p:txBody>
      </p:sp>
      <p:sp>
        <p:nvSpPr>
          <p:cNvPr id="7171" name="Datumsplatzhalter 4">
            <a:extLst>
              <a:ext uri="{FF2B5EF4-FFF2-40B4-BE49-F238E27FC236}">
                <a16:creationId xmlns:a16="http://schemas.microsoft.com/office/drawing/2014/main" id="{7EBAE21C-EC03-4058-919A-921A2D14692F}"/>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7172" name="Fußzeilenplatzhalter 5">
            <a:extLst>
              <a:ext uri="{FF2B5EF4-FFF2-40B4-BE49-F238E27FC236}">
                <a16:creationId xmlns:a16="http://schemas.microsoft.com/office/drawing/2014/main" id="{AC361E47-E829-4A9C-8D8E-46594F613EA8}"/>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7173" name="Freeform 2">
            <a:extLst>
              <a:ext uri="{FF2B5EF4-FFF2-40B4-BE49-F238E27FC236}">
                <a16:creationId xmlns:a16="http://schemas.microsoft.com/office/drawing/2014/main" id="{13D33542-B2FD-4DE4-8ADC-B3051F4442A1}"/>
              </a:ext>
            </a:extLst>
          </p:cNvPr>
          <p:cNvSpPr>
            <a:spLocks/>
          </p:cNvSpPr>
          <p:nvPr/>
        </p:nvSpPr>
        <p:spPr bwMode="auto">
          <a:xfrm>
            <a:off x="1473200" y="3738563"/>
            <a:ext cx="5753100" cy="1871662"/>
          </a:xfrm>
          <a:custGeom>
            <a:avLst/>
            <a:gdLst>
              <a:gd name="T0" fmla="*/ 127621 w 9061"/>
              <a:gd name="T1" fmla="*/ 0 h 2948"/>
              <a:gd name="T2" fmla="*/ 100954 w 9061"/>
              <a:gd name="T3" fmla="*/ 2540 h 2948"/>
              <a:gd name="T4" fmla="*/ 78731 w 9061"/>
              <a:gd name="T5" fmla="*/ 10158 h 2948"/>
              <a:gd name="T6" fmla="*/ 56509 w 9061"/>
              <a:gd name="T7" fmla="*/ 22221 h 2948"/>
              <a:gd name="T8" fmla="*/ 36826 w 9061"/>
              <a:gd name="T9" fmla="*/ 36824 h 2948"/>
              <a:gd name="T10" fmla="*/ 22223 w 9061"/>
              <a:gd name="T11" fmla="*/ 56505 h 2948"/>
              <a:gd name="T12" fmla="*/ 10159 w 9061"/>
              <a:gd name="T13" fmla="*/ 76187 h 2948"/>
              <a:gd name="T14" fmla="*/ 2540 w 9061"/>
              <a:gd name="T15" fmla="*/ 100948 h 2948"/>
              <a:gd name="T16" fmla="*/ 0 w 9061"/>
              <a:gd name="T17" fmla="*/ 125709 h 2948"/>
              <a:gd name="T18" fmla="*/ 0 w 9061"/>
              <a:gd name="T19" fmla="*/ 1743414 h 2948"/>
              <a:gd name="T20" fmla="*/ 2540 w 9061"/>
              <a:gd name="T21" fmla="*/ 1770714 h 2948"/>
              <a:gd name="T22" fmla="*/ 10159 w 9061"/>
              <a:gd name="T23" fmla="*/ 1792935 h 2948"/>
              <a:gd name="T24" fmla="*/ 22223 w 9061"/>
              <a:gd name="T25" fmla="*/ 1815157 h 2948"/>
              <a:gd name="T26" fmla="*/ 36826 w 9061"/>
              <a:gd name="T27" fmla="*/ 1834838 h 2948"/>
              <a:gd name="T28" fmla="*/ 56509 w 9061"/>
              <a:gd name="T29" fmla="*/ 1849441 h 2948"/>
              <a:gd name="T30" fmla="*/ 78731 w 9061"/>
              <a:gd name="T31" fmla="*/ 1862139 h 2948"/>
              <a:gd name="T32" fmla="*/ 100954 w 9061"/>
              <a:gd name="T33" fmla="*/ 1869122 h 2948"/>
              <a:gd name="T34" fmla="*/ 127621 w 9061"/>
              <a:gd name="T35" fmla="*/ 1871662 h 2948"/>
              <a:gd name="T36" fmla="*/ 5628019 w 9061"/>
              <a:gd name="T37" fmla="*/ 1871662 h 2948"/>
              <a:gd name="T38" fmla="*/ 5652146 w 9061"/>
              <a:gd name="T39" fmla="*/ 1869122 h 2948"/>
              <a:gd name="T40" fmla="*/ 5676908 w 9061"/>
              <a:gd name="T41" fmla="*/ 1862139 h 2948"/>
              <a:gd name="T42" fmla="*/ 5696591 w 9061"/>
              <a:gd name="T43" fmla="*/ 1849441 h 2948"/>
              <a:gd name="T44" fmla="*/ 5716274 w 9061"/>
              <a:gd name="T45" fmla="*/ 1834838 h 2948"/>
              <a:gd name="T46" fmla="*/ 5730877 w 9061"/>
              <a:gd name="T47" fmla="*/ 1815157 h 2948"/>
              <a:gd name="T48" fmla="*/ 5743576 w 9061"/>
              <a:gd name="T49" fmla="*/ 1792935 h 2948"/>
              <a:gd name="T50" fmla="*/ 5750560 w 9061"/>
              <a:gd name="T51" fmla="*/ 1770714 h 2948"/>
              <a:gd name="T52" fmla="*/ 5753100 w 9061"/>
              <a:gd name="T53" fmla="*/ 1743414 h 2948"/>
              <a:gd name="T54" fmla="*/ 5753100 w 9061"/>
              <a:gd name="T55" fmla="*/ 125709 h 2948"/>
              <a:gd name="T56" fmla="*/ 5750560 w 9061"/>
              <a:gd name="T57" fmla="*/ 100948 h 2948"/>
              <a:gd name="T58" fmla="*/ 5743576 w 9061"/>
              <a:gd name="T59" fmla="*/ 76187 h 2948"/>
              <a:gd name="T60" fmla="*/ 5730877 w 9061"/>
              <a:gd name="T61" fmla="*/ 56505 h 2948"/>
              <a:gd name="T62" fmla="*/ 5716274 w 9061"/>
              <a:gd name="T63" fmla="*/ 36824 h 2948"/>
              <a:gd name="T64" fmla="*/ 5696591 w 9061"/>
              <a:gd name="T65" fmla="*/ 22221 h 2948"/>
              <a:gd name="T66" fmla="*/ 5676908 w 9061"/>
              <a:gd name="T67" fmla="*/ 10158 h 2948"/>
              <a:gd name="T68" fmla="*/ 5652146 w 9061"/>
              <a:gd name="T69" fmla="*/ 2540 h 2948"/>
              <a:gd name="T70" fmla="*/ 5628019 w 9061"/>
              <a:gd name="T71" fmla="*/ 0 h 2948"/>
              <a:gd name="T72" fmla="*/ 127621 w 9061"/>
              <a:gd name="T73" fmla="*/ 0 h 29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061" h="2948">
                <a:moveTo>
                  <a:pt x="201" y="0"/>
                </a:moveTo>
                <a:lnTo>
                  <a:pt x="159" y="4"/>
                </a:lnTo>
                <a:lnTo>
                  <a:pt x="124" y="16"/>
                </a:lnTo>
                <a:lnTo>
                  <a:pt x="89" y="35"/>
                </a:lnTo>
                <a:lnTo>
                  <a:pt x="58" y="58"/>
                </a:lnTo>
                <a:lnTo>
                  <a:pt x="35" y="89"/>
                </a:lnTo>
                <a:lnTo>
                  <a:pt x="16" y="120"/>
                </a:lnTo>
                <a:lnTo>
                  <a:pt x="4" y="159"/>
                </a:lnTo>
                <a:lnTo>
                  <a:pt x="0" y="198"/>
                </a:lnTo>
                <a:lnTo>
                  <a:pt x="0" y="2746"/>
                </a:lnTo>
                <a:lnTo>
                  <a:pt x="4" y="2789"/>
                </a:lnTo>
                <a:lnTo>
                  <a:pt x="16" y="2824"/>
                </a:lnTo>
                <a:lnTo>
                  <a:pt x="35" y="2859"/>
                </a:lnTo>
                <a:lnTo>
                  <a:pt x="58" y="2890"/>
                </a:lnTo>
                <a:lnTo>
                  <a:pt x="89" y="2913"/>
                </a:lnTo>
                <a:lnTo>
                  <a:pt x="124" y="2933"/>
                </a:lnTo>
                <a:lnTo>
                  <a:pt x="159" y="2944"/>
                </a:lnTo>
                <a:lnTo>
                  <a:pt x="201" y="2948"/>
                </a:lnTo>
                <a:lnTo>
                  <a:pt x="8864" y="2948"/>
                </a:lnTo>
                <a:lnTo>
                  <a:pt x="8902" y="2944"/>
                </a:lnTo>
                <a:lnTo>
                  <a:pt x="8941" y="2933"/>
                </a:lnTo>
                <a:lnTo>
                  <a:pt x="8972" y="2913"/>
                </a:lnTo>
                <a:lnTo>
                  <a:pt x="9003" y="2890"/>
                </a:lnTo>
                <a:lnTo>
                  <a:pt x="9026" y="2859"/>
                </a:lnTo>
                <a:lnTo>
                  <a:pt x="9046" y="2824"/>
                </a:lnTo>
                <a:lnTo>
                  <a:pt x="9057" y="2789"/>
                </a:lnTo>
                <a:lnTo>
                  <a:pt x="9061" y="2746"/>
                </a:lnTo>
                <a:lnTo>
                  <a:pt x="9061" y="198"/>
                </a:lnTo>
                <a:lnTo>
                  <a:pt x="9057" y="159"/>
                </a:lnTo>
                <a:lnTo>
                  <a:pt x="9046" y="120"/>
                </a:lnTo>
                <a:lnTo>
                  <a:pt x="9026" y="89"/>
                </a:lnTo>
                <a:lnTo>
                  <a:pt x="9003" y="58"/>
                </a:lnTo>
                <a:lnTo>
                  <a:pt x="8972" y="35"/>
                </a:lnTo>
                <a:lnTo>
                  <a:pt x="8941" y="16"/>
                </a:lnTo>
                <a:lnTo>
                  <a:pt x="8902" y="4"/>
                </a:lnTo>
                <a:lnTo>
                  <a:pt x="8864" y="0"/>
                </a:lnTo>
                <a:lnTo>
                  <a:pt x="201" y="0"/>
                </a:lnTo>
                <a:close/>
              </a:path>
            </a:pathLst>
          </a:custGeom>
          <a:solidFill>
            <a:srgbClr val="CCFFCC"/>
          </a:solidFill>
          <a:ln w="127000">
            <a:solidFill>
              <a:srgbClr val="000080"/>
            </a:solidFill>
            <a:prstDash val="solid"/>
            <a:round/>
            <a:headEnd/>
            <a:tailEnd/>
          </a:ln>
        </p:spPr>
        <p:txBody>
          <a:bodyPr/>
          <a:lstStyle/>
          <a:p>
            <a:endParaRPr lang="de-CH"/>
          </a:p>
        </p:txBody>
      </p:sp>
      <p:sp>
        <p:nvSpPr>
          <p:cNvPr id="7174" name="Oval 3">
            <a:extLst>
              <a:ext uri="{FF2B5EF4-FFF2-40B4-BE49-F238E27FC236}">
                <a16:creationId xmlns:a16="http://schemas.microsoft.com/office/drawing/2014/main" id="{C6653F9A-31D9-48BB-B0EC-E93381996E6A}"/>
              </a:ext>
            </a:extLst>
          </p:cNvPr>
          <p:cNvSpPr>
            <a:spLocks noChangeArrowheads="1"/>
          </p:cNvSpPr>
          <p:nvPr/>
        </p:nvSpPr>
        <p:spPr bwMode="auto">
          <a:xfrm>
            <a:off x="1298575" y="1368425"/>
            <a:ext cx="6078538" cy="3863975"/>
          </a:xfrm>
          <a:prstGeom prst="ellipse">
            <a:avLst/>
          </a:prstGeom>
          <a:solidFill>
            <a:srgbClr val="EAEAEA"/>
          </a:solidFill>
          <a:ln w="22225">
            <a:solidFill>
              <a:srgbClr val="000080"/>
            </a:solidFill>
            <a:round/>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175" name="Rectangle 4">
            <a:extLst>
              <a:ext uri="{FF2B5EF4-FFF2-40B4-BE49-F238E27FC236}">
                <a16:creationId xmlns:a16="http://schemas.microsoft.com/office/drawing/2014/main" id="{3A9E473C-AB7D-4EF9-BC0F-47FD46A444BA}"/>
              </a:ext>
            </a:extLst>
          </p:cNvPr>
          <p:cNvSpPr>
            <a:spLocks noChangeArrowheads="1"/>
          </p:cNvSpPr>
          <p:nvPr/>
        </p:nvSpPr>
        <p:spPr bwMode="auto">
          <a:xfrm>
            <a:off x="1765300" y="4819650"/>
            <a:ext cx="5200650" cy="422275"/>
          </a:xfrm>
          <a:prstGeom prst="rect">
            <a:avLst/>
          </a:prstGeom>
          <a:solidFill>
            <a:srgbClr val="CCFFCC"/>
          </a:solidFill>
          <a:ln>
            <a:noFill/>
          </a:ln>
          <a:extLst>
            <a:ext uri="{91240B29-F687-4F45-9708-019B960494DF}">
              <a14:hiddenLine xmlns:a14="http://schemas.microsoft.com/office/drawing/2010/main" w="7620">
                <a:solidFill>
                  <a:srgbClr val="CCFFCC"/>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7176" name="Group 5">
            <a:extLst>
              <a:ext uri="{FF2B5EF4-FFF2-40B4-BE49-F238E27FC236}">
                <a16:creationId xmlns:a16="http://schemas.microsoft.com/office/drawing/2014/main" id="{D64A18C0-20AE-4CD6-976D-CE490F1CA349}"/>
              </a:ext>
            </a:extLst>
          </p:cNvPr>
          <p:cNvGrpSpPr>
            <a:grpSpLocks/>
          </p:cNvGrpSpPr>
          <p:nvPr/>
        </p:nvGrpSpPr>
        <p:grpSpPr bwMode="auto">
          <a:xfrm>
            <a:off x="2144713" y="3884613"/>
            <a:ext cx="4387850" cy="966787"/>
            <a:chOff x="4317" y="7457"/>
            <a:chExt cx="6911" cy="1524"/>
          </a:xfrm>
        </p:grpSpPr>
        <p:grpSp>
          <p:nvGrpSpPr>
            <p:cNvPr id="7230" name="Group 6">
              <a:extLst>
                <a:ext uri="{FF2B5EF4-FFF2-40B4-BE49-F238E27FC236}">
                  <a16:creationId xmlns:a16="http://schemas.microsoft.com/office/drawing/2014/main" id="{7EE2F091-AD55-423D-AA43-B31B86704A3F}"/>
                </a:ext>
              </a:extLst>
            </p:cNvPr>
            <p:cNvGrpSpPr>
              <a:grpSpLocks/>
            </p:cNvGrpSpPr>
            <p:nvPr/>
          </p:nvGrpSpPr>
          <p:grpSpPr bwMode="auto">
            <a:xfrm>
              <a:off x="4317" y="7457"/>
              <a:ext cx="6907" cy="1521"/>
              <a:chOff x="4317" y="7457"/>
              <a:chExt cx="6907" cy="1521"/>
            </a:xfrm>
          </p:grpSpPr>
          <p:sp>
            <p:nvSpPr>
              <p:cNvPr id="7232" name="Rectangle 7">
                <a:extLst>
                  <a:ext uri="{FF2B5EF4-FFF2-40B4-BE49-F238E27FC236}">
                    <a16:creationId xmlns:a16="http://schemas.microsoft.com/office/drawing/2014/main" id="{29F315F5-5542-491A-9029-31BE5C4E3206}"/>
                  </a:ext>
                </a:extLst>
              </p:cNvPr>
              <p:cNvSpPr>
                <a:spLocks noChangeArrowheads="1"/>
              </p:cNvSpPr>
              <p:nvPr/>
            </p:nvSpPr>
            <p:spPr bwMode="auto">
              <a:xfrm>
                <a:off x="4317" y="7457"/>
                <a:ext cx="6907" cy="93"/>
              </a:xfrm>
              <a:prstGeom prst="rect">
                <a:avLst/>
              </a:prstGeom>
              <a:solidFill>
                <a:srgbClr val="E9EAE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3" name="Rectangle 8">
                <a:extLst>
                  <a:ext uri="{FF2B5EF4-FFF2-40B4-BE49-F238E27FC236}">
                    <a16:creationId xmlns:a16="http://schemas.microsoft.com/office/drawing/2014/main" id="{E06598CE-DABA-41F0-A69D-28835108F47A}"/>
                  </a:ext>
                </a:extLst>
              </p:cNvPr>
              <p:cNvSpPr>
                <a:spLocks noChangeArrowheads="1"/>
              </p:cNvSpPr>
              <p:nvPr/>
            </p:nvSpPr>
            <p:spPr bwMode="auto">
              <a:xfrm>
                <a:off x="4317" y="7550"/>
                <a:ext cx="6907" cy="97"/>
              </a:xfrm>
              <a:prstGeom prst="rect">
                <a:avLst/>
              </a:prstGeom>
              <a:solidFill>
                <a:srgbClr val="E9EAE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4" name="Rectangle 9">
                <a:extLst>
                  <a:ext uri="{FF2B5EF4-FFF2-40B4-BE49-F238E27FC236}">
                    <a16:creationId xmlns:a16="http://schemas.microsoft.com/office/drawing/2014/main" id="{9A2C8ECD-5083-4CF8-8944-1B9500BA7A50}"/>
                  </a:ext>
                </a:extLst>
              </p:cNvPr>
              <p:cNvSpPr>
                <a:spLocks noChangeArrowheads="1"/>
              </p:cNvSpPr>
              <p:nvPr/>
            </p:nvSpPr>
            <p:spPr bwMode="auto">
              <a:xfrm>
                <a:off x="4317" y="7647"/>
                <a:ext cx="6907" cy="93"/>
              </a:xfrm>
              <a:prstGeom prst="rect">
                <a:avLst/>
              </a:prstGeom>
              <a:solidFill>
                <a:srgbClr val="E8EBE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5" name="Rectangle 10">
                <a:extLst>
                  <a:ext uri="{FF2B5EF4-FFF2-40B4-BE49-F238E27FC236}">
                    <a16:creationId xmlns:a16="http://schemas.microsoft.com/office/drawing/2014/main" id="{4B2AB84F-94B3-4FEE-ADA7-2825139F8CDC}"/>
                  </a:ext>
                </a:extLst>
              </p:cNvPr>
              <p:cNvSpPr>
                <a:spLocks noChangeArrowheads="1"/>
              </p:cNvSpPr>
              <p:nvPr/>
            </p:nvSpPr>
            <p:spPr bwMode="auto">
              <a:xfrm>
                <a:off x="4317" y="7740"/>
                <a:ext cx="6907" cy="97"/>
              </a:xfrm>
              <a:prstGeom prst="rect">
                <a:avLst/>
              </a:prstGeom>
              <a:solidFill>
                <a:srgbClr val="E6EC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6" name="Rectangle 11">
                <a:extLst>
                  <a:ext uri="{FF2B5EF4-FFF2-40B4-BE49-F238E27FC236}">
                    <a16:creationId xmlns:a16="http://schemas.microsoft.com/office/drawing/2014/main" id="{030E2F05-5C29-48E2-B48A-71087CD9E17D}"/>
                  </a:ext>
                </a:extLst>
              </p:cNvPr>
              <p:cNvSpPr>
                <a:spLocks noChangeArrowheads="1"/>
              </p:cNvSpPr>
              <p:nvPr/>
            </p:nvSpPr>
            <p:spPr bwMode="auto">
              <a:xfrm>
                <a:off x="4317" y="7837"/>
                <a:ext cx="6907" cy="93"/>
              </a:xfrm>
              <a:prstGeom prst="rect">
                <a:avLst/>
              </a:prstGeom>
              <a:solidFill>
                <a:srgbClr val="E5ED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7" name="Rectangle 12">
                <a:extLst>
                  <a:ext uri="{FF2B5EF4-FFF2-40B4-BE49-F238E27FC236}">
                    <a16:creationId xmlns:a16="http://schemas.microsoft.com/office/drawing/2014/main" id="{B2F33EBF-F351-4413-9F28-199717989793}"/>
                  </a:ext>
                </a:extLst>
              </p:cNvPr>
              <p:cNvSpPr>
                <a:spLocks noChangeArrowheads="1"/>
              </p:cNvSpPr>
              <p:nvPr/>
            </p:nvSpPr>
            <p:spPr bwMode="auto">
              <a:xfrm>
                <a:off x="4317" y="7930"/>
                <a:ext cx="6907" cy="97"/>
              </a:xfrm>
              <a:prstGeom prst="rect">
                <a:avLst/>
              </a:prstGeom>
              <a:solidFill>
                <a:srgbClr val="E2EFE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8" name="Rectangle 13">
                <a:extLst>
                  <a:ext uri="{FF2B5EF4-FFF2-40B4-BE49-F238E27FC236}">
                    <a16:creationId xmlns:a16="http://schemas.microsoft.com/office/drawing/2014/main" id="{00DC42DD-98AC-4A57-A015-C78025D53E84}"/>
                  </a:ext>
                </a:extLst>
              </p:cNvPr>
              <p:cNvSpPr>
                <a:spLocks noChangeArrowheads="1"/>
              </p:cNvSpPr>
              <p:nvPr/>
            </p:nvSpPr>
            <p:spPr bwMode="auto">
              <a:xfrm>
                <a:off x="4317" y="8027"/>
                <a:ext cx="6907" cy="93"/>
              </a:xfrm>
              <a:prstGeom prst="rect">
                <a:avLst/>
              </a:prstGeom>
              <a:solidFill>
                <a:srgbClr val="E0F1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39" name="Rectangle 14">
                <a:extLst>
                  <a:ext uri="{FF2B5EF4-FFF2-40B4-BE49-F238E27FC236}">
                    <a16:creationId xmlns:a16="http://schemas.microsoft.com/office/drawing/2014/main" id="{990E2C0B-CFB5-4F73-BD7C-122B76E5EDF1}"/>
                  </a:ext>
                </a:extLst>
              </p:cNvPr>
              <p:cNvSpPr>
                <a:spLocks noChangeArrowheads="1"/>
              </p:cNvSpPr>
              <p:nvPr/>
            </p:nvSpPr>
            <p:spPr bwMode="auto">
              <a:xfrm>
                <a:off x="4317" y="8120"/>
                <a:ext cx="6907" cy="97"/>
              </a:xfrm>
              <a:prstGeom prst="rect">
                <a:avLst/>
              </a:prstGeom>
              <a:solidFill>
                <a:srgbClr val="DDF3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0" name="Rectangle 15">
                <a:extLst>
                  <a:ext uri="{FF2B5EF4-FFF2-40B4-BE49-F238E27FC236}">
                    <a16:creationId xmlns:a16="http://schemas.microsoft.com/office/drawing/2014/main" id="{85AD59B8-B872-45DF-8485-0CF4120EECDE}"/>
                  </a:ext>
                </a:extLst>
              </p:cNvPr>
              <p:cNvSpPr>
                <a:spLocks noChangeArrowheads="1"/>
              </p:cNvSpPr>
              <p:nvPr/>
            </p:nvSpPr>
            <p:spPr bwMode="auto">
              <a:xfrm>
                <a:off x="4317" y="8217"/>
                <a:ext cx="6907" cy="93"/>
              </a:xfrm>
              <a:prstGeom prst="rect">
                <a:avLst/>
              </a:prstGeom>
              <a:solidFill>
                <a:srgbClr val="DAF5D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1" name="Rectangle 16">
                <a:extLst>
                  <a:ext uri="{FF2B5EF4-FFF2-40B4-BE49-F238E27FC236}">
                    <a16:creationId xmlns:a16="http://schemas.microsoft.com/office/drawing/2014/main" id="{7EE33FD7-7866-4AE5-A117-DC374D79B132}"/>
                  </a:ext>
                </a:extLst>
              </p:cNvPr>
              <p:cNvSpPr>
                <a:spLocks noChangeArrowheads="1"/>
              </p:cNvSpPr>
              <p:nvPr/>
            </p:nvSpPr>
            <p:spPr bwMode="auto">
              <a:xfrm>
                <a:off x="4317" y="8310"/>
                <a:ext cx="6907" cy="97"/>
              </a:xfrm>
              <a:prstGeom prst="rect">
                <a:avLst/>
              </a:prstGeom>
              <a:solidFill>
                <a:srgbClr val="D6F7D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2" name="Rectangle 17">
                <a:extLst>
                  <a:ext uri="{FF2B5EF4-FFF2-40B4-BE49-F238E27FC236}">
                    <a16:creationId xmlns:a16="http://schemas.microsoft.com/office/drawing/2014/main" id="{14C6E34A-0034-4664-9801-856F72F978E4}"/>
                  </a:ext>
                </a:extLst>
              </p:cNvPr>
              <p:cNvSpPr>
                <a:spLocks noChangeArrowheads="1"/>
              </p:cNvSpPr>
              <p:nvPr/>
            </p:nvSpPr>
            <p:spPr bwMode="auto">
              <a:xfrm>
                <a:off x="4317" y="8407"/>
                <a:ext cx="6907" cy="93"/>
              </a:xfrm>
              <a:prstGeom prst="rect">
                <a:avLst/>
              </a:prstGeom>
              <a:solidFill>
                <a:srgbClr val="D4F9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3" name="Rectangle 18">
                <a:extLst>
                  <a:ext uri="{FF2B5EF4-FFF2-40B4-BE49-F238E27FC236}">
                    <a16:creationId xmlns:a16="http://schemas.microsoft.com/office/drawing/2014/main" id="{F722960C-B8F3-4755-8F57-2664B004E5BB}"/>
                  </a:ext>
                </a:extLst>
              </p:cNvPr>
              <p:cNvSpPr>
                <a:spLocks noChangeArrowheads="1"/>
              </p:cNvSpPr>
              <p:nvPr/>
            </p:nvSpPr>
            <p:spPr bwMode="auto">
              <a:xfrm>
                <a:off x="4317" y="8500"/>
                <a:ext cx="6907" cy="97"/>
              </a:xfrm>
              <a:prstGeom prst="rect">
                <a:avLst/>
              </a:prstGeom>
              <a:solidFill>
                <a:srgbClr val="D1FBD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4" name="Rectangle 19">
                <a:extLst>
                  <a:ext uri="{FF2B5EF4-FFF2-40B4-BE49-F238E27FC236}">
                    <a16:creationId xmlns:a16="http://schemas.microsoft.com/office/drawing/2014/main" id="{20B3BFD6-39E3-466F-A960-F10979C591E3}"/>
                  </a:ext>
                </a:extLst>
              </p:cNvPr>
              <p:cNvSpPr>
                <a:spLocks noChangeArrowheads="1"/>
              </p:cNvSpPr>
              <p:nvPr/>
            </p:nvSpPr>
            <p:spPr bwMode="auto">
              <a:xfrm>
                <a:off x="4317" y="8597"/>
                <a:ext cx="6907" cy="93"/>
              </a:xfrm>
              <a:prstGeom prst="rect">
                <a:avLst/>
              </a:prstGeom>
              <a:solidFill>
                <a:srgbClr val="CFFC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5" name="Rectangle 20">
                <a:extLst>
                  <a:ext uri="{FF2B5EF4-FFF2-40B4-BE49-F238E27FC236}">
                    <a16:creationId xmlns:a16="http://schemas.microsoft.com/office/drawing/2014/main" id="{5AE0342A-2F19-4157-B277-1CEED66F2FB9}"/>
                  </a:ext>
                </a:extLst>
              </p:cNvPr>
              <p:cNvSpPr>
                <a:spLocks noChangeArrowheads="1"/>
              </p:cNvSpPr>
              <p:nvPr/>
            </p:nvSpPr>
            <p:spPr bwMode="auto">
              <a:xfrm>
                <a:off x="4317" y="8690"/>
                <a:ext cx="6907" cy="97"/>
              </a:xfrm>
              <a:prstGeom prst="rect">
                <a:avLst/>
              </a:prstGeom>
              <a:solidFill>
                <a:srgbClr val="CEFD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6" name="Rectangle 21">
                <a:extLst>
                  <a:ext uri="{FF2B5EF4-FFF2-40B4-BE49-F238E27FC236}">
                    <a16:creationId xmlns:a16="http://schemas.microsoft.com/office/drawing/2014/main" id="{D7A28F8B-29D3-45D1-8963-A5CBED4BAAF9}"/>
                  </a:ext>
                </a:extLst>
              </p:cNvPr>
              <p:cNvSpPr>
                <a:spLocks noChangeArrowheads="1"/>
              </p:cNvSpPr>
              <p:nvPr/>
            </p:nvSpPr>
            <p:spPr bwMode="auto">
              <a:xfrm>
                <a:off x="4317" y="8787"/>
                <a:ext cx="6907" cy="94"/>
              </a:xfrm>
              <a:prstGeom prst="rect">
                <a:avLst/>
              </a:prstGeom>
              <a:solidFill>
                <a:srgbClr val="CCFE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247" name="Rectangle 22">
                <a:extLst>
                  <a:ext uri="{FF2B5EF4-FFF2-40B4-BE49-F238E27FC236}">
                    <a16:creationId xmlns:a16="http://schemas.microsoft.com/office/drawing/2014/main" id="{83BB5F91-D320-4946-B125-A735B1ECE934}"/>
                  </a:ext>
                </a:extLst>
              </p:cNvPr>
              <p:cNvSpPr>
                <a:spLocks noChangeArrowheads="1"/>
              </p:cNvSpPr>
              <p:nvPr/>
            </p:nvSpPr>
            <p:spPr bwMode="auto">
              <a:xfrm>
                <a:off x="4317" y="8881"/>
                <a:ext cx="6907" cy="97"/>
              </a:xfrm>
              <a:prstGeom prst="rect">
                <a:avLst/>
              </a:prstGeom>
              <a:solidFill>
                <a:srgbClr val="CCFE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sp>
          <p:nvSpPr>
            <p:cNvPr id="7231" name="Rectangle 23">
              <a:extLst>
                <a:ext uri="{FF2B5EF4-FFF2-40B4-BE49-F238E27FC236}">
                  <a16:creationId xmlns:a16="http://schemas.microsoft.com/office/drawing/2014/main" id="{21AC7D3C-4DF5-4BEA-91A4-162B2E532938}"/>
                </a:ext>
              </a:extLst>
            </p:cNvPr>
            <p:cNvSpPr>
              <a:spLocks noChangeArrowheads="1"/>
            </p:cNvSpPr>
            <p:nvPr/>
          </p:nvSpPr>
          <p:spPr bwMode="auto">
            <a:xfrm>
              <a:off x="4317" y="7457"/>
              <a:ext cx="6911" cy="1524"/>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grpSp>
        <p:nvGrpSpPr>
          <p:cNvPr id="7177" name="Group 24">
            <a:extLst>
              <a:ext uri="{FF2B5EF4-FFF2-40B4-BE49-F238E27FC236}">
                <a16:creationId xmlns:a16="http://schemas.microsoft.com/office/drawing/2014/main" id="{4099176B-DD17-4FFA-930A-A666BF2AE67F}"/>
              </a:ext>
            </a:extLst>
          </p:cNvPr>
          <p:cNvGrpSpPr>
            <a:grpSpLocks/>
          </p:cNvGrpSpPr>
          <p:nvPr/>
        </p:nvGrpSpPr>
        <p:grpSpPr bwMode="auto">
          <a:xfrm>
            <a:off x="2308225" y="4386263"/>
            <a:ext cx="4097338" cy="914400"/>
            <a:chOff x="1454" y="2763"/>
            <a:chExt cx="2581" cy="576"/>
          </a:xfrm>
        </p:grpSpPr>
        <p:sp>
          <p:nvSpPr>
            <p:cNvPr id="7227" name="Rectangle 25">
              <a:extLst>
                <a:ext uri="{FF2B5EF4-FFF2-40B4-BE49-F238E27FC236}">
                  <a16:creationId xmlns:a16="http://schemas.microsoft.com/office/drawing/2014/main" id="{4BD4D9D3-60C9-4F57-98CE-4A58260B179C}"/>
                </a:ext>
              </a:extLst>
            </p:cNvPr>
            <p:cNvSpPr>
              <a:spLocks noChangeArrowheads="1"/>
            </p:cNvSpPr>
            <p:nvPr/>
          </p:nvSpPr>
          <p:spPr bwMode="auto">
            <a:xfrm>
              <a:off x="1738" y="2763"/>
              <a:ext cx="2297"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900" b="1">
                  <a:solidFill>
                    <a:srgbClr val="000080"/>
                  </a:solidFill>
                </a:rPr>
                <a:t> . . . . . . . new maps</a:t>
              </a:r>
            </a:p>
          </p:txBody>
        </p:sp>
        <p:sp>
          <p:nvSpPr>
            <p:cNvPr id="7228" name="Line 26">
              <a:extLst>
                <a:ext uri="{FF2B5EF4-FFF2-40B4-BE49-F238E27FC236}">
                  <a16:creationId xmlns:a16="http://schemas.microsoft.com/office/drawing/2014/main" id="{FCDAC750-8B3A-4F09-A79C-7ED98559EBBD}"/>
                </a:ext>
              </a:extLst>
            </p:cNvPr>
            <p:cNvSpPr>
              <a:spLocks noChangeShapeType="1"/>
            </p:cNvSpPr>
            <p:nvPr/>
          </p:nvSpPr>
          <p:spPr bwMode="auto">
            <a:xfrm flipV="1">
              <a:off x="1454" y="2979"/>
              <a:ext cx="0" cy="36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7229" name="Line 27">
              <a:extLst>
                <a:ext uri="{FF2B5EF4-FFF2-40B4-BE49-F238E27FC236}">
                  <a16:creationId xmlns:a16="http://schemas.microsoft.com/office/drawing/2014/main" id="{FB6C425F-0794-48F7-A9E9-DD44AD746A28}"/>
                </a:ext>
              </a:extLst>
            </p:cNvPr>
            <p:cNvSpPr>
              <a:spLocks noChangeShapeType="1"/>
            </p:cNvSpPr>
            <p:nvPr/>
          </p:nvSpPr>
          <p:spPr bwMode="auto">
            <a:xfrm flipV="1">
              <a:off x="4035" y="2979"/>
              <a:ext cx="0" cy="36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sp>
        <p:nvSpPr>
          <p:cNvPr id="7178" name="Rectangle 28">
            <a:extLst>
              <a:ext uri="{FF2B5EF4-FFF2-40B4-BE49-F238E27FC236}">
                <a16:creationId xmlns:a16="http://schemas.microsoft.com/office/drawing/2014/main" id="{3EAAF379-9B18-49D5-B5F5-0F6467231E20}"/>
              </a:ext>
            </a:extLst>
          </p:cNvPr>
          <p:cNvSpPr>
            <a:spLocks noChangeArrowheads="1"/>
          </p:cNvSpPr>
          <p:nvPr/>
        </p:nvSpPr>
        <p:spPr bwMode="auto">
          <a:xfrm>
            <a:off x="2347913" y="4968875"/>
            <a:ext cx="397668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7179" name="Rectangle 29">
            <a:extLst>
              <a:ext uri="{FF2B5EF4-FFF2-40B4-BE49-F238E27FC236}">
                <a16:creationId xmlns:a16="http://schemas.microsoft.com/office/drawing/2014/main" id="{AFD89943-154D-456E-B2A9-5C3408C06D84}"/>
              </a:ext>
            </a:extLst>
          </p:cNvPr>
          <p:cNvSpPr>
            <a:spLocks noChangeArrowheads="1"/>
          </p:cNvSpPr>
          <p:nvPr/>
        </p:nvSpPr>
        <p:spPr bwMode="auto">
          <a:xfrm>
            <a:off x="2595563" y="4979988"/>
            <a:ext cx="36639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2900" b="1">
                <a:solidFill>
                  <a:srgbClr val="000080"/>
                </a:solidFill>
              </a:rPr>
              <a:t>“</a:t>
            </a:r>
            <a:r>
              <a:rPr lang="en-US" altLang="en-US" sz="3600" b="1">
                <a:solidFill>
                  <a:srgbClr val="000080"/>
                </a:solidFill>
              </a:rPr>
              <a:t>i</a:t>
            </a:r>
            <a:r>
              <a:rPr lang="en-US" altLang="en-US" sz="2900" b="1">
                <a:solidFill>
                  <a:srgbClr val="000080"/>
                </a:solidFill>
              </a:rPr>
              <a:t>Cap.” Economy . . .</a:t>
            </a:r>
            <a:endParaRPr lang="en-US" altLang="en-US" sz="1200"/>
          </a:p>
        </p:txBody>
      </p:sp>
      <p:sp>
        <p:nvSpPr>
          <p:cNvPr id="7180" name="Rectangle 30">
            <a:extLst>
              <a:ext uri="{FF2B5EF4-FFF2-40B4-BE49-F238E27FC236}">
                <a16:creationId xmlns:a16="http://schemas.microsoft.com/office/drawing/2014/main" id="{19162D9F-727E-45B3-B3C8-1A1EDEDA1E1A}"/>
              </a:ext>
            </a:extLst>
          </p:cNvPr>
          <p:cNvSpPr>
            <a:spLocks noChangeArrowheads="1"/>
          </p:cNvSpPr>
          <p:nvPr/>
        </p:nvSpPr>
        <p:spPr bwMode="auto">
          <a:xfrm>
            <a:off x="571500" y="314325"/>
            <a:ext cx="8572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180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90000"/>
              </a:lnSpc>
            </a:pPr>
            <a:r>
              <a:rPr lang="en-US" altLang="en-US" sz="2400"/>
              <a:t>Reality of business has changed – models have to follow</a:t>
            </a:r>
          </a:p>
        </p:txBody>
      </p:sp>
      <p:grpSp>
        <p:nvGrpSpPr>
          <p:cNvPr id="230431" name="Group 31">
            <a:extLst>
              <a:ext uri="{FF2B5EF4-FFF2-40B4-BE49-F238E27FC236}">
                <a16:creationId xmlns:a16="http://schemas.microsoft.com/office/drawing/2014/main" id="{78B2627E-DBE4-451A-A9EE-EE42709F950B}"/>
              </a:ext>
            </a:extLst>
          </p:cNvPr>
          <p:cNvGrpSpPr>
            <a:grpSpLocks/>
          </p:cNvGrpSpPr>
          <p:nvPr/>
        </p:nvGrpSpPr>
        <p:grpSpPr bwMode="auto">
          <a:xfrm>
            <a:off x="1617663" y="1517650"/>
            <a:ext cx="5630862" cy="2541588"/>
            <a:chOff x="1019" y="956"/>
            <a:chExt cx="3547" cy="1601"/>
          </a:xfrm>
        </p:grpSpPr>
        <p:grpSp>
          <p:nvGrpSpPr>
            <p:cNvPr id="7198" name="Group 32">
              <a:extLst>
                <a:ext uri="{FF2B5EF4-FFF2-40B4-BE49-F238E27FC236}">
                  <a16:creationId xmlns:a16="http://schemas.microsoft.com/office/drawing/2014/main" id="{B79393EB-BADB-4886-A274-AE0753A63199}"/>
                </a:ext>
              </a:extLst>
            </p:cNvPr>
            <p:cNvGrpSpPr>
              <a:grpSpLocks/>
            </p:cNvGrpSpPr>
            <p:nvPr/>
          </p:nvGrpSpPr>
          <p:grpSpPr bwMode="auto">
            <a:xfrm>
              <a:off x="3277" y="1789"/>
              <a:ext cx="1289" cy="693"/>
              <a:chOff x="3277" y="1789"/>
              <a:chExt cx="1289" cy="693"/>
            </a:xfrm>
          </p:grpSpPr>
          <p:grpSp>
            <p:nvGrpSpPr>
              <p:cNvPr id="7221" name="Group 33">
                <a:extLst>
                  <a:ext uri="{FF2B5EF4-FFF2-40B4-BE49-F238E27FC236}">
                    <a16:creationId xmlns:a16="http://schemas.microsoft.com/office/drawing/2014/main" id="{E4796E27-20C1-4604-8E4A-6277414EC490}"/>
                  </a:ext>
                </a:extLst>
              </p:cNvPr>
              <p:cNvGrpSpPr>
                <a:grpSpLocks/>
              </p:cNvGrpSpPr>
              <p:nvPr/>
            </p:nvGrpSpPr>
            <p:grpSpPr bwMode="auto">
              <a:xfrm>
                <a:off x="3819" y="1789"/>
                <a:ext cx="747" cy="693"/>
                <a:chOff x="3819" y="1789"/>
                <a:chExt cx="747" cy="693"/>
              </a:xfrm>
            </p:grpSpPr>
            <p:grpSp>
              <p:nvGrpSpPr>
                <p:cNvPr id="7223" name="Group 34">
                  <a:extLst>
                    <a:ext uri="{FF2B5EF4-FFF2-40B4-BE49-F238E27FC236}">
                      <a16:creationId xmlns:a16="http://schemas.microsoft.com/office/drawing/2014/main" id="{26724B78-10BE-47D8-A92D-E20F65C11BF5}"/>
                    </a:ext>
                  </a:extLst>
                </p:cNvPr>
                <p:cNvGrpSpPr>
                  <a:grpSpLocks/>
                </p:cNvGrpSpPr>
                <p:nvPr/>
              </p:nvGrpSpPr>
              <p:grpSpPr bwMode="auto">
                <a:xfrm>
                  <a:off x="3819" y="1789"/>
                  <a:ext cx="747" cy="308"/>
                  <a:chOff x="3819" y="1789"/>
                  <a:chExt cx="747" cy="308"/>
                </a:xfrm>
              </p:grpSpPr>
              <p:sp>
                <p:nvSpPr>
                  <p:cNvPr id="7225" name="Rectangle 35">
                    <a:extLst>
                      <a:ext uri="{FF2B5EF4-FFF2-40B4-BE49-F238E27FC236}">
                        <a16:creationId xmlns:a16="http://schemas.microsoft.com/office/drawing/2014/main" id="{7FE7E84D-5F7E-4E46-BA9E-107C605DC1E0}"/>
                      </a:ext>
                    </a:extLst>
                  </p:cNvPr>
                  <p:cNvSpPr>
                    <a:spLocks noChangeArrowheads="1"/>
                  </p:cNvSpPr>
                  <p:nvPr/>
                </p:nvSpPr>
                <p:spPr bwMode="auto">
                  <a:xfrm>
                    <a:off x="3819" y="1789"/>
                    <a:ext cx="747"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Value/Perf.-</a:t>
                    </a:r>
                  </a:p>
                  <a:p>
                    <a:r>
                      <a:rPr lang="en-US" altLang="en-US">
                        <a:solidFill>
                          <a:srgbClr val="000000"/>
                        </a:solidFill>
                      </a:rPr>
                      <a:t>Management</a:t>
                    </a:r>
                  </a:p>
                </p:txBody>
              </p:sp>
              <p:sp>
                <p:nvSpPr>
                  <p:cNvPr id="7226" name="Rectangle 36">
                    <a:extLst>
                      <a:ext uri="{FF2B5EF4-FFF2-40B4-BE49-F238E27FC236}">
                        <a16:creationId xmlns:a16="http://schemas.microsoft.com/office/drawing/2014/main" id="{2D2E745F-CAD3-48F5-8E77-29F0B71DF0D7}"/>
                      </a:ext>
                    </a:extLst>
                  </p:cNvPr>
                  <p:cNvSpPr>
                    <a:spLocks noChangeArrowheads="1"/>
                  </p:cNvSpPr>
                  <p:nvPr/>
                </p:nvSpPr>
                <p:spPr bwMode="auto">
                  <a:xfrm>
                    <a:off x="3833" y="1930"/>
                    <a:ext cx="0"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de-CH" altLang="en-US" sz="1200"/>
                  </a:p>
                </p:txBody>
              </p:sp>
            </p:grpSp>
            <p:sp>
              <p:nvSpPr>
                <p:cNvPr id="7224" name="Text Box 37">
                  <a:extLst>
                    <a:ext uri="{FF2B5EF4-FFF2-40B4-BE49-F238E27FC236}">
                      <a16:creationId xmlns:a16="http://schemas.microsoft.com/office/drawing/2014/main" id="{2B1B3A61-A9AE-40CC-9D6F-9A2DE06A5D8C}"/>
                    </a:ext>
                  </a:extLst>
                </p:cNvPr>
                <p:cNvSpPr txBox="1">
                  <a:spLocks noChangeArrowheads="1"/>
                </p:cNvSpPr>
                <p:nvPr/>
              </p:nvSpPr>
              <p:spPr bwMode="auto">
                <a:xfrm>
                  <a:off x="3926" y="2116"/>
                  <a:ext cx="576"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buFont typeface="Symbol" panose="05050102010706020507" pitchFamily="18" charset="2"/>
                    <a:buChar char="·"/>
                  </a:pPr>
                  <a:r>
                    <a:rPr lang="en-US" altLang="en-US" sz="1400"/>
                    <a:t>Risk</a:t>
                  </a:r>
                </a:p>
                <a:p>
                  <a:pPr>
                    <a:buFont typeface="Symbol" panose="05050102010706020507" pitchFamily="18" charset="2"/>
                    <a:buChar char="·"/>
                  </a:pPr>
                  <a:r>
                    <a:rPr lang="en-US" altLang="en-US" sz="1400"/>
                    <a:t>Options</a:t>
                  </a:r>
                </a:p>
              </p:txBody>
            </p:sp>
          </p:grpSp>
          <p:sp>
            <p:nvSpPr>
              <p:cNvPr id="7222" name="Line 38">
                <a:extLst>
                  <a:ext uri="{FF2B5EF4-FFF2-40B4-BE49-F238E27FC236}">
                    <a16:creationId xmlns:a16="http://schemas.microsoft.com/office/drawing/2014/main" id="{2162D53F-1658-4D85-BAF8-5A27D2173F70}"/>
                  </a:ext>
                </a:extLst>
              </p:cNvPr>
              <p:cNvSpPr>
                <a:spLocks noChangeShapeType="1"/>
              </p:cNvSpPr>
              <p:nvPr/>
            </p:nvSpPr>
            <p:spPr bwMode="auto">
              <a:xfrm>
                <a:off x="3277" y="1940"/>
                <a:ext cx="489"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7199" name="Group 39">
              <a:extLst>
                <a:ext uri="{FF2B5EF4-FFF2-40B4-BE49-F238E27FC236}">
                  <a16:creationId xmlns:a16="http://schemas.microsoft.com/office/drawing/2014/main" id="{07A94DA7-91B8-4BA0-8A66-45D937149AF6}"/>
                </a:ext>
              </a:extLst>
            </p:cNvPr>
            <p:cNvGrpSpPr>
              <a:grpSpLocks/>
            </p:cNvGrpSpPr>
            <p:nvPr/>
          </p:nvGrpSpPr>
          <p:grpSpPr bwMode="auto">
            <a:xfrm>
              <a:off x="3128" y="1235"/>
              <a:ext cx="1049" cy="465"/>
              <a:chOff x="3128" y="1235"/>
              <a:chExt cx="1049" cy="465"/>
            </a:xfrm>
          </p:grpSpPr>
          <p:grpSp>
            <p:nvGrpSpPr>
              <p:cNvPr id="7217" name="Group 40">
                <a:extLst>
                  <a:ext uri="{FF2B5EF4-FFF2-40B4-BE49-F238E27FC236}">
                    <a16:creationId xmlns:a16="http://schemas.microsoft.com/office/drawing/2014/main" id="{F1454A61-966F-407A-BEBA-BF3ED6B5AD00}"/>
                  </a:ext>
                </a:extLst>
              </p:cNvPr>
              <p:cNvGrpSpPr>
                <a:grpSpLocks/>
              </p:cNvGrpSpPr>
              <p:nvPr/>
            </p:nvGrpSpPr>
            <p:grpSpPr bwMode="auto">
              <a:xfrm>
                <a:off x="3412" y="1235"/>
                <a:ext cx="765" cy="301"/>
                <a:chOff x="3412" y="1235"/>
                <a:chExt cx="765" cy="301"/>
              </a:xfrm>
            </p:grpSpPr>
            <p:sp>
              <p:nvSpPr>
                <p:cNvPr id="7219" name="Rectangle 41">
                  <a:extLst>
                    <a:ext uri="{FF2B5EF4-FFF2-40B4-BE49-F238E27FC236}">
                      <a16:creationId xmlns:a16="http://schemas.microsoft.com/office/drawing/2014/main" id="{569C0EAD-DFB8-4141-9DFD-6603061F50C5}"/>
                    </a:ext>
                  </a:extLst>
                </p:cNvPr>
                <p:cNvSpPr>
                  <a:spLocks noChangeArrowheads="1"/>
                </p:cNvSpPr>
                <p:nvPr/>
              </p:nvSpPr>
              <p:spPr bwMode="auto">
                <a:xfrm>
                  <a:off x="3412" y="1235"/>
                  <a:ext cx="6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Information-</a:t>
                  </a:r>
                  <a:endParaRPr lang="en-US" altLang="en-US" sz="1200"/>
                </a:p>
              </p:txBody>
            </p:sp>
            <p:sp>
              <p:nvSpPr>
                <p:cNvPr id="7220" name="Rectangle 42">
                  <a:extLst>
                    <a:ext uri="{FF2B5EF4-FFF2-40B4-BE49-F238E27FC236}">
                      <a16:creationId xmlns:a16="http://schemas.microsoft.com/office/drawing/2014/main" id="{ED4550C8-D94F-4BD8-AB99-2197254F9E96}"/>
                    </a:ext>
                  </a:extLst>
                </p:cNvPr>
                <p:cNvSpPr>
                  <a:spLocks noChangeArrowheads="1"/>
                </p:cNvSpPr>
                <p:nvPr/>
              </p:nvSpPr>
              <p:spPr bwMode="auto">
                <a:xfrm>
                  <a:off x="3430" y="1382"/>
                  <a:ext cx="74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management</a:t>
                  </a:r>
                  <a:endParaRPr lang="en-US" altLang="en-US" sz="1200"/>
                </a:p>
              </p:txBody>
            </p:sp>
          </p:grpSp>
          <p:sp>
            <p:nvSpPr>
              <p:cNvPr id="7218" name="Line 43">
                <a:extLst>
                  <a:ext uri="{FF2B5EF4-FFF2-40B4-BE49-F238E27FC236}">
                    <a16:creationId xmlns:a16="http://schemas.microsoft.com/office/drawing/2014/main" id="{5E924516-0242-419B-AB90-EAE224972F87}"/>
                  </a:ext>
                </a:extLst>
              </p:cNvPr>
              <p:cNvSpPr>
                <a:spLocks noChangeShapeType="1"/>
              </p:cNvSpPr>
              <p:nvPr/>
            </p:nvSpPr>
            <p:spPr bwMode="auto">
              <a:xfrm flipV="1">
                <a:off x="3128" y="1423"/>
                <a:ext cx="284" cy="27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7200" name="Group 44">
              <a:extLst>
                <a:ext uri="{FF2B5EF4-FFF2-40B4-BE49-F238E27FC236}">
                  <a16:creationId xmlns:a16="http://schemas.microsoft.com/office/drawing/2014/main" id="{63C4AC8E-31E3-4EFD-A9A0-C7B0D3C8425C}"/>
                </a:ext>
              </a:extLst>
            </p:cNvPr>
            <p:cNvGrpSpPr>
              <a:grpSpLocks/>
            </p:cNvGrpSpPr>
            <p:nvPr/>
          </p:nvGrpSpPr>
          <p:grpSpPr bwMode="auto">
            <a:xfrm>
              <a:off x="2470" y="956"/>
              <a:ext cx="534" cy="653"/>
              <a:chOff x="2470" y="956"/>
              <a:chExt cx="534" cy="653"/>
            </a:xfrm>
          </p:grpSpPr>
          <p:grpSp>
            <p:nvGrpSpPr>
              <p:cNvPr id="7213" name="Group 45">
                <a:extLst>
                  <a:ext uri="{FF2B5EF4-FFF2-40B4-BE49-F238E27FC236}">
                    <a16:creationId xmlns:a16="http://schemas.microsoft.com/office/drawing/2014/main" id="{F12128F4-098D-4F77-A199-ED42E1569983}"/>
                  </a:ext>
                </a:extLst>
              </p:cNvPr>
              <p:cNvGrpSpPr>
                <a:grpSpLocks/>
              </p:cNvGrpSpPr>
              <p:nvPr/>
            </p:nvGrpSpPr>
            <p:grpSpPr bwMode="auto">
              <a:xfrm>
                <a:off x="2470" y="956"/>
                <a:ext cx="534" cy="306"/>
                <a:chOff x="2470" y="956"/>
                <a:chExt cx="534" cy="306"/>
              </a:xfrm>
            </p:grpSpPr>
            <p:sp>
              <p:nvSpPr>
                <p:cNvPr id="7215" name="Rectangle 46">
                  <a:extLst>
                    <a:ext uri="{FF2B5EF4-FFF2-40B4-BE49-F238E27FC236}">
                      <a16:creationId xmlns:a16="http://schemas.microsoft.com/office/drawing/2014/main" id="{7EF4EFCF-6364-4D50-B26F-96FB4B2A3B17}"/>
                    </a:ext>
                  </a:extLst>
                </p:cNvPr>
                <p:cNvSpPr>
                  <a:spLocks noChangeArrowheads="1"/>
                </p:cNvSpPr>
                <p:nvPr/>
              </p:nvSpPr>
              <p:spPr bwMode="auto">
                <a:xfrm>
                  <a:off x="2470" y="956"/>
                  <a:ext cx="5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Identity &amp;</a:t>
                  </a:r>
                  <a:endParaRPr lang="en-US" altLang="en-US" sz="1200"/>
                </a:p>
              </p:txBody>
            </p:sp>
            <p:sp>
              <p:nvSpPr>
                <p:cNvPr id="7216" name="Rectangle 47">
                  <a:extLst>
                    <a:ext uri="{FF2B5EF4-FFF2-40B4-BE49-F238E27FC236}">
                      <a16:creationId xmlns:a16="http://schemas.microsoft.com/office/drawing/2014/main" id="{2D29C730-664D-43BD-A442-1EF1711C0EC4}"/>
                    </a:ext>
                  </a:extLst>
                </p:cNvPr>
                <p:cNvSpPr>
                  <a:spLocks noChangeArrowheads="1"/>
                </p:cNvSpPr>
                <p:nvPr/>
              </p:nvSpPr>
              <p:spPr bwMode="auto">
                <a:xfrm>
                  <a:off x="2488" y="1108"/>
                  <a:ext cx="47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Strategy</a:t>
                  </a:r>
                  <a:endParaRPr lang="en-US" altLang="en-US" sz="1200"/>
                </a:p>
              </p:txBody>
            </p:sp>
          </p:grpSp>
          <p:sp>
            <p:nvSpPr>
              <p:cNvPr id="7214" name="Line 48">
                <a:extLst>
                  <a:ext uri="{FF2B5EF4-FFF2-40B4-BE49-F238E27FC236}">
                    <a16:creationId xmlns:a16="http://schemas.microsoft.com/office/drawing/2014/main" id="{09C67330-7FD7-4BB9-AF13-6FF5CEA6B718}"/>
                  </a:ext>
                </a:extLst>
              </p:cNvPr>
              <p:cNvSpPr>
                <a:spLocks noChangeShapeType="1"/>
              </p:cNvSpPr>
              <p:nvPr/>
            </p:nvSpPr>
            <p:spPr bwMode="auto">
              <a:xfrm flipV="1">
                <a:off x="2723" y="1304"/>
                <a:ext cx="1" cy="30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7201" name="Group 49">
              <a:extLst>
                <a:ext uri="{FF2B5EF4-FFF2-40B4-BE49-F238E27FC236}">
                  <a16:creationId xmlns:a16="http://schemas.microsoft.com/office/drawing/2014/main" id="{B280736C-55AE-45BA-995D-326E00BCF757}"/>
                </a:ext>
              </a:extLst>
            </p:cNvPr>
            <p:cNvGrpSpPr>
              <a:grpSpLocks/>
            </p:cNvGrpSpPr>
            <p:nvPr/>
          </p:nvGrpSpPr>
          <p:grpSpPr bwMode="auto">
            <a:xfrm>
              <a:off x="1314" y="1291"/>
              <a:ext cx="1010" cy="420"/>
              <a:chOff x="1314" y="1291"/>
              <a:chExt cx="1010" cy="420"/>
            </a:xfrm>
          </p:grpSpPr>
          <p:grpSp>
            <p:nvGrpSpPr>
              <p:cNvPr id="7209" name="Group 50">
                <a:extLst>
                  <a:ext uri="{FF2B5EF4-FFF2-40B4-BE49-F238E27FC236}">
                    <a16:creationId xmlns:a16="http://schemas.microsoft.com/office/drawing/2014/main" id="{668759AB-0F57-41C3-A818-4CDF97FE0E3D}"/>
                  </a:ext>
                </a:extLst>
              </p:cNvPr>
              <p:cNvGrpSpPr>
                <a:grpSpLocks/>
              </p:cNvGrpSpPr>
              <p:nvPr/>
            </p:nvGrpSpPr>
            <p:grpSpPr bwMode="auto">
              <a:xfrm>
                <a:off x="1314" y="1291"/>
                <a:ext cx="747" cy="301"/>
                <a:chOff x="1314" y="1291"/>
                <a:chExt cx="747" cy="301"/>
              </a:xfrm>
            </p:grpSpPr>
            <p:sp>
              <p:nvSpPr>
                <p:cNvPr id="7211" name="Rectangle 51">
                  <a:extLst>
                    <a:ext uri="{FF2B5EF4-FFF2-40B4-BE49-F238E27FC236}">
                      <a16:creationId xmlns:a16="http://schemas.microsoft.com/office/drawing/2014/main" id="{649DEAFD-D994-4C1B-BD54-3304A1042B01}"/>
                    </a:ext>
                  </a:extLst>
                </p:cNvPr>
                <p:cNvSpPr>
                  <a:spLocks noChangeArrowheads="1"/>
                </p:cNvSpPr>
                <p:nvPr/>
              </p:nvSpPr>
              <p:spPr bwMode="auto">
                <a:xfrm>
                  <a:off x="1351" y="1291"/>
                  <a:ext cx="63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Innovation-</a:t>
                  </a:r>
                  <a:endParaRPr lang="en-US" altLang="en-US" sz="1200"/>
                </a:p>
              </p:txBody>
            </p:sp>
            <p:sp>
              <p:nvSpPr>
                <p:cNvPr id="7212" name="Rectangle 52">
                  <a:extLst>
                    <a:ext uri="{FF2B5EF4-FFF2-40B4-BE49-F238E27FC236}">
                      <a16:creationId xmlns:a16="http://schemas.microsoft.com/office/drawing/2014/main" id="{3B0EC573-6405-45E7-A541-CD88EE25D6B7}"/>
                    </a:ext>
                  </a:extLst>
                </p:cNvPr>
                <p:cNvSpPr>
                  <a:spLocks noChangeArrowheads="1"/>
                </p:cNvSpPr>
                <p:nvPr/>
              </p:nvSpPr>
              <p:spPr bwMode="auto">
                <a:xfrm>
                  <a:off x="1314" y="1438"/>
                  <a:ext cx="74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management</a:t>
                  </a:r>
                  <a:endParaRPr lang="en-US" altLang="en-US" sz="1200"/>
                </a:p>
              </p:txBody>
            </p:sp>
          </p:grpSp>
          <p:sp>
            <p:nvSpPr>
              <p:cNvPr id="7210" name="Line 53">
                <a:extLst>
                  <a:ext uri="{FF2B5EF4-FFF2-40B4-BE49-F238E27FC236}">
                    <a16:creationId xmlns:a16="http://schemas.microsoft.com/office/drawing/2014/main" id="{76907FE7-B625-4961-9033-924D60CD40EE}"/>
                  </a:ext>
                </a:extLst>
              </p:cNvPr>
              <p:cNvSpPr>
                <a:spLocks noChangeShapeType="1"/>
              </p:cNvSpPr>
              <p:nvPr/>
            </p:nvSpPr>
            <p:spPr bwMode="auto">
              <a:xfrm flipH="1" flipV="1">
                <a:off x="2066" y="1438"/>
                <a:ext cx="258" cy="27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7202" name="Group 54">
              <a:extLst>
                <a:ext uri="{FF2B5EF4-FFF2-40B4-BE49-F238E27FC236}">
                  <a16:creationId xmlns:a16="http://schemas.microsoft.com/office/drawing/2014/main" id="{05D23912-24DD-4642-87A0-122054753E87}"/>
                </a:ext>
              </a:extLst>
            </p:cNvPr>
            <p:cNvGrpSpPr>
              <a:grpSpLocks/>
            </p:cNvGrpSpPr>
            <p:nvPr/>
          </p:nvGrpSpPr>
          <p:grpSpPr bwMode="auto">
            <a:xfrm>
              <a:off x="1019" y="1806"/>
              <a:ext cx="1155" cy="751"/>
              <a:chOff x="1019" y="1806"/>
              <a:chExt cx="1155" cy="751"/>
            </a:xfrm>
          </p:grpSpPr>
          <p:grpSp>
            <p:nvGrpSpPr>
              <p:cNvPr id="7203" name="Group 55">
                <a:extLst>
                  <a:ext uri="{FF2B5EF4-FFF2-40B4-BE49-F238E27FC236}">
                    <a16:creationId xmlns:a16="http://schemas.microsoft.com/office/drawing/2014/main" id="{2DA66AA8-5D5B-4174-88FB-2DC087FC40A4}"/>
                  </a:ext>
                </a:extLst>
              </p:cNvPr>
              <p:cNvGrpSpPr>
                <a:grpSpLocks/>
              </p:cNvGrpSpPr>
              <p:nvPr/>
            </p:nvGrpSpPr>
            <p:grpSpPr bwMode="auto">
              <a:xfrm>
                <a:off x="1019" y="1806"/>
                <a:ext cx="1110" cy="751"/>
                <a:chOff x="1019" y="1806"/>
                <a:chExt cx="1110" cy="751"/>
              </a:xfrm>
            </p:grpSpPr>
            <p:grpSp>
              <p:nvGrpSpPr>
                <p:cNvPr id="7205" name="Group 56">
                  <a:extLst>
                    <a:ext uri="{FF2B5EF4-FFF2-40B4-BE49-F238E27FC236}">
                      <a16:creationId xmlns:a16="http://schemas.microsoft.com/office/drawing/2014/main" id="{A5C9077B-EE21-4246-A70C-A9D822B8BAD4}"/>
                    </a:ext>
                  </a:extLst>
                </p:cNvPr>
                <p:cNvGrpSpPr>
                  <a:grpSpLocks/>
                </p:cNvGrpSpPr>
                <p:nvPr/>
              </p:nvGrpSpPr>
              <p:grpSpPr bwMode="auto">
                <a:xfrm>
                  <a:off x="1019" y="1806"/>
                  <a:ext cx="747" cy="301"/>
                  <a:chOff x="1019" y="1806"/>
                  <a:chExt cx="747" cy="301"/>
                </a:xfrm>
              </p:grpSpPr>
              <p:sp>
                <p:nvSpPr>
                  <p:cNvPr id="7207" name="Rectangle 57">
                    <a:extLst>
                      <a:ext uri="{FF2B5EF4-FFF2-40B4-BE49-F238E27FC236}">
                        <a16:creationId xmlns:a16="http://schemas.microsoft.com/office/drawing/2014/main" id="{CF3F9C90-C385-46B3-8698-7A4C385D60F7}"/>
                      </a:ext>
                    </a:extLst>
                  </p:cNvPr>
                  <p:cNvSpPr>
                    <a:spLocks noChangeArrowheads="1"/>
                  </p:cNvSpPr>
                  <p:nvPr/>
                </p:nvSpPr>
                <p:spPr bwMode="auto">
                  <a:xfrm>
                    <a:off x="1019" y="1806"/>
                    <a:ext cx="59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Resource-</a:t>
                    </a:r>
                    <a:endParaRPr lang="en-US" altLang="en-US" sz="1200"/>
                  </a:p>
                </p:txBody>
              </p:sp>
              <p:sp>
                <p:nvSpPr>
                  <p:cNvPr id="7208" name="Rectangle 58">
                    <a:extLst>
                      <a:ext uri="{FF2B5EF4-FFF2-40B4-BE49-F238E27FC236}">
                        <a16:creationId xmlns:a16="http://schemas.microsoft.com/office/drawing/2014/main" id="{ABB371AB-7BD8-4F4D-8899-2E677F18D7B4}"/>
                      </a:ext>
                    </a:extLst>
                  </p:cNvPr>
                  <p:cNvSpPr>
                    <a:spLocks noChangeArrowheads="1"/>
                  </p:cNvSpPr>
                  <p:nvPr/>
                </p:nvSpPr>
                <p:spPr bwMode="auto">
                  <a:xfrm>
                    <a:off x="1019" y="1953"/>
                    <a:ext cx="74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management</a:t>
                    </a:r>
                    <a:endParaRPr lang="en-US" altLang="en-US" sz="1200"/>
                  </a:p>
                </p:txBody>
              </p:sp>
            </p:grpSp>
            <p:sp>
              <p:nvSpPr>
                <p:cNvPr id="7206" name="Text Box 59">
                  <a:extLst>
                    <a:ext uri="{FF2B5EF4-FFF2-40B4-BE49-F238E27FC236}">
                      <a16:creationId xmlns:a16="http://schemas.microsoft.com/office/drawing/2014/main" id="{49E3F675-787B-4787-A3A1-1FD55CB4FB29}"/>
                    </a:ext>
                  </a:extLst>
                </p:cNvPr>
                <p:cNvSpPr txBox="1">
                  <a:spLocks noChangeArrowheads="1"/>
                </p:cNvSpPr>
                <p:nvPr/>
              </p:nvSpPr>
              <p:spPr bwMode="auto">
                <a:xfrm>
                  <a:off x="1181" y="2143"/>
                  <a:ext cx="94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buFont typeface="Symbol" panose="05050102010706020507" pitchFamily="18" charset="2"/>
                    <a:buChar char="·"/>
                  </a:pPr>
                  <a:r>
                    <a:rPr lang="en-US" altLang="en-US" sz="1400"/>
                    <a:t>Finance</a:t>
                  </a:r>
                </a:p>
                <a:p>
                  <a:pPr>
                    <a:buFont typeface="Symbol" panose="05050102010706020507" pitchFamily="18" charset="2"/>
                    <a:buChar char="·"/>
                  </a:pPr>
                  <a:r>
                    <a:rPr lang="en-US" altLang="en-US" sz="1400"/>
                    <a:t>Intangibles</a:t>
                  </a:r>
                </a:p>
              </p:txBody>
            </p:sp>
          </p:grpSp>
          <p:sp>
            <p:nvSpPr>
              <p:cNvPr id="7204" name="Line 60">
                <a:extLst>
                  <a:ext uri="{FF2B5EF4-FFF2-40B4-BE49-F238E27FC236}">
                    <a16:creationId xmlns:a16="http://schemas.microsoft.com/office/drawing/2014/main" id="{B19AA2D3-4DF1-4E8C-9D7E-271234661DB4}"/>
                  </a:ext>
                </a:extLst>
              </p:cNvPr>
              <p:cNvSpPr>
                <a:spLocks noChangeShapeType="1"/>
              </p:cNvSpPr>
              <p:nvPr/>
            </p:nvSpPr>
            <p:spPr bwMode="auto">
              <a:xfrm>
                <a:off x="1685" y="1930"/>
                <a:ext cx="489"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grpSp>
        <p:nvGrpSpPr>
          <p:cNvPr id="7182" name="Group 61">
            <a:extLst>
              <a:ext uri="{FF2B5EF4-FFF2-40B4-BE49-F238E27FC236}">
                <a16:creationId xmlns:a16="http://schemas.microsoft.com/office/drawing/2014/main" id="{6E14E107-4E49-4820-9C25-C6C7CD0F6CCF}"/>
              </a:ext>
            </a:extLst>
          </p:cNvPr>
          <p:cNvGrpSpPr>
            <a:grpSpLocks/>
          </p:cNvGrpSpPr>
          <p:nvPr/>
        </p:nvGrpSpPr>
        <p:grpSpPr bwMode="auto">
          <a:xfrm>
            <a:off x="3462338" y="2549525"/>
            <a:ext cx="1739900" cy="1057275"/>
            <a:chOff x="2181" y="1606"/>
            <a:chExt cx="1096" cy="666"/>
          </a:xfrm>
        </p:grpSpPr>
        <p:sp>
          <p:nvSpPr>
            <p:cNvPr id="7193" name="Oval 62">
              <a:extLst>
                <a:ext uri="{FF2B5EF4-FFF2-40B4-BE49-F238E27FC236}">
                  <a16:creationId xmlns:a16="http://schemas.microsoft.com/office/drawing/2014/main" id="{970EFC7F-DA1D-414C-9D9F-F6C6F1E436CF}"/>
                </a:ext>
              </a:extLst>
            </p:cNvPr>
            <p:cNvSpPr>
              <a:spLocks noChangeArrowheads="1"/>
            </p:cNvSpPr>
            <p:nvPr/>
          </p:nvSpPr>
          <p:spPr bwMode="auto">
            <a:xfrm>
              <a:off x="2181" y="1606"/>
              <a:ext cx="1096" cy="666"/>
            </a:xfrm>
            <a:prstGeom prst="ellipse">
              <a:avLst/>
            </a:prstGeom>
            <a:solidFill>
              <a:srgbClr val="EAEAEA"/>
            </a:solidFill>
            <a:ln w="22225">
              <a:solidFill>
                <a:srgbClr val="000000"/>
              </a:solidFill>
              <a:round/>
              <a:headEnd/>
              <a:tailEnd/>
            </a:ln>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grpSp>
          <p:nvGrpSpPr>
            <p:cNvPr id="7194" name="Group 63">
              <a:extLst>
                <a:ext uri="{FF2B5EF4-FFF2-40B4-BE49-F238E27FC236}">
                  <a16:creationId xmlns:a16="http://schemas.microsoft.com/office/drawing/2014/main" id="{1B06DBF3-6523-4D58-B658-B029AAA593C1}"/>
                </a:ext>
              </a:extLst>
            </p:cNvPr>
            <p:cNvGrpSpPr>
              <a:grpSpLocks/>
            </p:cNvGrpSpPr>
            <p:nvPr/>
          </p:nvGrpSpPr>
          <p:grpSpPr bwMode="auto">
            <a:xfrm>
              <a:off x="2408" y="1789"/>
              <a:ext cx="583" cy="402"/>
              <a:chOff x="2408" y="1842"/>
              <a:chExt cx="583" cy="352"/>
            </a:xfrm>
          </p:grpSpPr>
          <p:sp>
            <p:nvSpPr>
              <p:cNvPr id="7196" name="Rectangle 64">
                <a:extLst>
                  <a:ext uri="{FF2B5EF4-FFF2-40B4-BE49-F238E27FC236}">
                    <a16:creationId xmlns:a16="http://schemas.microsoft.com/office/drawing/2014/main" id="{E539A68D-1D1E-44A7-B50C-F9EE340DC057}"/>
                  </a:ext>
                </a:extLst>
              </p:cNvPr>
              <p:cNvSpPr>
                <a:spLocks noChangeArrowheads="1"/>
              </p:cNvSpPr>
              <p:nvPr/>
            </p:nvSpPr>
            <p:spPr bwMode="auto">
              <a:xfrm>
                <a:off x="2408" y="1842"/>
                <a:ext cx="579"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en-US" altLang="en-US" sz="2200" b="1">
                    <a:solidFill>
                      <a:srgbClr val="000000"/>
                    </a:solidFill>
                  </a:rPr>
                  <a:t>bengin</a:t>
                </a:r>
              </a:p>
            </p:txBody>
          </p:sp>
          <p:sp>
            <p:nvSpPr>
              <p:cNvPr id="7197" name="Rectangle 65">
                <a:extLst>
                  <a:ext uri="{FF2B5EF4-FFF2-40B4-BE49-F238E27FC236}">
                    <a16:creationId xmlns:a16="http://schemas.microsoft.com/office/drawing/2014/main" id="{A9439F94-573A-46D4-A274-32BC9DC97A6F}"/>
                  </a:ext>
                </a:extLst>
              </p:cNvPr>
              <p:cNvSpPr>
                <a:spLocks noChangeArrowheads="1"/>
              </p:cNvSpPr>
              <p:nvPr/>
            </p:nvSpPr>
            <p:spPr bwMode="auto">
              <a:xfrm>
                <a:off x="2466" y="2059"/>
                <a:ext cx="525"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Solutions</a:t>
                </a:r>
              </a:p>
            </p:txBody>
          </p:sp>
        </p:grpSp>
        <p:sp>
          <p:nvSpPr>
            <p:cNvPr id="7195" name="Rectangle 66">
              <a:extLst>
                <a:ext uri="{FF2B5EF4-FFF2-40B4-BE49-F238E27FC236}">
                  <a16:creationId xmlns:a16="http://schemas.microsoft.com/office/drawing/2014/main" id="{43D3D300-762D-41E5-95F5-50D75D2EDB21}"/>
                </a:ext>
              </a:extLst>
            </p:cNvPr>
            <p:cNvSpPr>
              <a:spLocks noChangeArrowheads="1"/>
            </p:cNvSpPr>
            <p:nvPr/>
          </p:nvSpPr>
          <p:spPr bwMode="auto">
            <a:xfrm>
              <a:off x="2981" y="1991"/>
              <a:ext cx="7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300">
                  <a:solidFill>
                    <a:srgbClr val="000000"/>
                  </a:solidFill>
                </a:rPr>
                <a:t>©</a:t>
              </a:r>
              <a:endParaRPr lang="en-US" altLang="en-US" sz="1200"/>
            </a:p>
          </p:txBody>
        </p:sp>
      </p:grpSp>
      <p:grpSp>
        <p:nvGrpSpPr>
          <p:cNvPr id="7183" name="Group 67">
            <a:extLst>
              <a:ext uri="{FF2B5EF4-FFF2-40B4-BE49-F238E27FC236}">
                <a16:creationId xmlns:a16="http://schemas.microsoft.com/office/drawing/2014/main" id="{09359862-7CE1-4DBE-B38A-36F845EAC716}"/>
              </a:ext>
            </a:extLst>
          </p:cNvPr>
          <p:cNvGrpSpPr>
            <a:grpSpLocks/>
          </p:cNvGrpSpPr>
          <p:nvPr/>
        </p:nvGrpSpPr>
        <p:grpSpPr bwMode="auto">
          <a:xfrm>
            <a:off x="2495550" y="3444875"/>
            <a:ext cx="3482975" cy="847725"/>
            <a:chOff x="1572" y="2170"/>
            <a:chExt cx="2194" cy="534"/>
          </a:xfrm>
        </p:grpSpPr>
        <p:grpSp>
          <p:nvGrpSpPr>
            <p:cNvPr id="7184" name="Group 68">
              <a:extLst>
                <a:ext uri="{FF2B5EF4-FFF2-40B4-BE49-F238E27FC236}">
                  <a16:creationId xmlns:a16="http://schemas.microsoft.com/office/drawing/2014/main" id="{4614F387-EDC9-4807-B830-CD81F4E8C03D}"/>
                </a:ext>
              </a:extLst>
            </p:cNvPr>
            <p:cNvGrpSpPr>
              <a:grpSpLocks/>
            </p:cNvGrpSpPr>
            <p:nvPr/>
          </p:nvGrpSpPr>
          <p:grpSpPr bwMode="auto">
            <a:xfrm>
              <a:off x="3007" y="2543"/>
              <a:ext cx="759" cy="154"/>
              <a:chOff x="3007" y="2543"/>
              <a:chExt cx="759" cy="154"/>
            </a:xfrm>
          </p:grpSpPr>
          <p:sp>
            <p:nvSpPr>
              <p:cNvPr id="7191" name="Rectangle 69">
                <a:extLst>
                  <a:ext uri="{FF2B5EF4-FFF2-40B4-BE49-F238E27FC236}">
                    <a16:creationId xmlns:a16="http://schemas.microsoft.com/office/drawing/2014/main" id="{F0AFDB67-3B36-442D-8C7B-AC108EF4AD7B}"/>
                  </a:ext>
                </a:extLst>
              </p:cNvPr>
              <p:cNvSpPr>
                <a:spLocks noChangeArrowheads="1"/>
              </p:cNvSpPr>
              <p:nvPr/>
            </p:nvSpPr>
            <p:spPr bwMode="auto">
              <a:xfrm>
                <a:off x="3007" y="2543"/>
                <a:ext cx="1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b) </a:t>
                </a:r>
                <a:endParaRPr lang="en-US" altLang="en-US" sz="1200"/>
              </a:p>
            </p:txBody>
          </p:sp>
          <p:sp>
            <p:nvSpPr>
              <p:cNvPr id="7192" name="Rectangle 70">
                <a:extLst>
                  <a:ext uri="{FF2B5EF4-FFF2-40B4-BE49-F238E27FC236}">
                    <a16:creationId xmlns:a16="http://schemas.microsoft.com/office/drawing/2014/main" id="{504CC920-A1DD-46E3-A2AA-756E0904E6D5}"/>
                  </a:ext>
                </a:extLst>
              </p:cNvPr>
              <p:cNvSpPr>
                <a:spLocks noChangeArrowheads="1"/>
              </p:cNvSpPr>
              <p:nvPr/>
            </p:nvSpPr>
            <p:spPr bwMode="auto">
              <a:xfrm>
                <a:off x="3148" y="2543"/>
                <a:ext cx="61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quantifying</a:t>
                </a:r>
                <a:endParaRPr lang="en-US" altLang="en-US" sz="1200"/>
              </a:p>
            </p:txBody>
          </p:sp>
        </p:grpSp>
        <p:grpSp>
          <p:nvGrpSpPr>
            <p:cNvPr id="7185" name="Group 71">
              <a:extLst>
                <a:ext uri="{FF2B5EF4-FFF2-40B4-BE49-F238E27FC236}">
                  <a16:creationId xmlns:a16="http://schemas.microsoft.com/office/drawing/2014/main" id="{EB5FEF33-EF96-4D03-892A-CD9B11D12263}"/>
                </a:ext>
              </a:extLst>
            </p:cNvPr>
            <p:cNvGrpSpPr>
              <a:grpSpLocks/>
            </p:cNvGrpSpPr>
            <p:nvPr/>
          </p:nvGrpSpPr>
          <p:grpSpPr bwMode="auto">
            <a:xfrm>
              <a:off x="1572" y="2543"/>
              <a:ext cx="732" cy="154"/>
              <a:chOff x="1572" y="2543"/>
              <a:chExt cx="732" cy="154"/>
            </a:xfrm>
          </p:grpSpPr>
          <p:sp>
            <p:nvSpPr>
              <p:cNvPr id="7189" name="Rectangle 72">
                <a:extLst>
                  <a:ext uri="{FF2B5EF4-FFF2-40B4-BE49-F238E27FC236}">
                    <a16:creationId xmlns:a16="http://schemas.microsoft.com/office/drawing/2014/main" id="{5C70C61C-2CB3-43A1-AFD9-DEF07EC41BEA}"/>
                  </a:ext>
                </a:extLst>
              </p:cNvPr>
              <p:cNvSpPr>
                <a:spLocks noChangeArrowheads="1"/>
              </p:cNvSpPr>
              <p:nvPr/>
            </p:nvSpPr>
            <p:spPr bwMode="auto">
              <a:xfrm>
                <a:off x="1572" y="2543"/>
                <a:ext cx="1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a) </a:t>
                </a:r>
                <a:endParaRPr lang="en-US" altLang="en-US" sz="1200"/>
              </a:p>
            </p:txBody>
          </p:sp>
          <p:sp>
            <p:nvSpPr>
              <p:cNvPr id="7190" name="Rectangle 73">
                <a:extLst>
                  <a:ext uri="{FF2B5EF4-FFF2-40B4-BE49-F238E27FC236}">
                    <a16:creationId xmlns:a16="http://schemas.microsoft.com/office/drawing/2014/main" id="{60C69854-E428-449E-A5FF-4FA94C184759}"/>
                  </a:ext>
                </a:extLst>
              </p:cNvPr>
              <p:cNvSpPr>
                <a:spLocks noChangeArrowheads="1"/>
              </p:cNvSpPr>
              <p:nvPr/>
            </p:nvSpPr>
            <p:spPr bwMode="auto">
              <a:xfrm>
                <a:off x="1706" y="2543"/>
                <a:ext cx="5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a:solidFill>
                      <a:srgbClr val="000000"/>
                    </a:solidFill>
                  </a:rPr>
                  <a:t>structuring</a:t>
                </a:r>
                <a:endParaRPr lang="en-US" altLang="en-US" sz="1200"/>
              </a:p>
            </p:txBody>
          </p:sp>
        </p:grpSp>
        <p:sp>
          <p:nvSpPr>
            <p:cNvPr id="7186" name="Line 74">
              <a:extLst>
                <a:ext uri="{FF2B5EF4-FFF2-40B4-BE49-F238E27FC236}">
                  <a16:creationId xmlns:a16="http://schemas.microsoft.com/office/drawing/2014/main" id="{8034AC8C-EC61-48B3-AB29-9ED5689D1DDA}"/>
                </a:ext>
              </a:extLst>
            </p:cNvPr>
            <p:cNvSpPr>
              <a:spLocks noChangeShapeType="1"/>
            </p:cNvSpPr>
            <p:nvPr/>
          </p:nvSpPr>
          <p:spPr bwMode="auto">
            <a:xfrm>
              <a:off x="2731" y="2447"/>
              <a:ext cx="1" cy="257"/>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7187" name="Line 75">
              <a:extLst>
                <a:ext uri="{FF2B5EF4-FFF2-40B4-BE49-F238E27FC236}">
                  <a16:creationId xmlns:a16="http://schemas.microsoft.com/office/drawing/2014/main" id="{3A896DD7-3845-4244-9889-AFDFD15B8292}"/>
                </a:ext>
              </a:extLst>
            </p:cNvPr>
            <p:cNvSpPr>
              <a:spLocks noChangeShapeType="1"/>
            </p:cNvSpPr>
            <p:nvPr/>
          </p:nvSpPr>
          <p:spPr bwMode="auto">
            <a:xfrm flipV="1">
              <a:off x="1920" y="2170"/>
              <a:ext cx="384" cy="35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7188" name="Line 76">
              <a:extLst>
                <a:ext uri="{FF2B5EF4-FFF2-40B4-BE49-F238E27FC236}">
                  <a16:creationId xmlns:a16="http://schemas.microsoft.com/office/drawing/2014/main" id="{4CB387AE-FEB0-4691-A501-7F9311FA8E62}"/>
                </a:ext>
              </a:extLst>
            </p:cNvPr>
            <p:cNvSpPr>
              <a:spLocks noChangeShapeType="1"/>
            </p:cNvSpPr>
            <p:nvPr/>
          </p:nvSpPr>
          <p:spPr bwMode="auto">
            <a:xfrm flipH="1" flipV="1">
              <a:off x="3176" y="2174"/>
              <a:ext cx="328" cy="34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30431"/>
                                        </p:tgtEl>
                                        <p:attrNameLst>
                                          <p:attrName>style.visibility</p:attrName>
                                        </p:attrNameLst>
                                      </p:cBhvr>
                                      <p:to>
                                        <p:strVal val="visible"/>
                                      </p:to>
                                    </p:set>
                                    <p:animEffect transition="in" filter="box(out)">
                                      <p:cBhvr>
                                        <p:cTn id="7" dur="500"/>
                                        <p:tgtEl>
                                          <p:spTgt spid="230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nummernplatzhalter 2">
            <a:extLst>
              <a:ext uri="{FF2B5EF4-FFF2-40B4-BE49-F238E27FC236}">
                <a16:creationId xmlns:a16="http://schemas.microsoft.com/office/drawing/2014/main" id="{3AD7E96D-C9C8-4012-8977-B1F73564E7F6}"/>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FBED9277-20E7-4F1A-B495-EECD7DC468B0}" type="slidenum">
              <a:rPr lang="de-CH" altLang="en-US" sz="1000"/>
              <a:pPr/>
              <a:t>6</a:t>
            </a:fld>
            <a:endParaRPr lang="de-CH" altLang="en-US" sz="1000"/>
          </a:p>
        </p:txBody>
      </p:sp>
      <p:sp>
        <p:nvSpPr>
          <p:cNvPr id="8195" name="Datumsplatzhalter 3">
            <a:extLst>
              <a:ext uri="{FF2B5EF4-FFF2-40B4-BE49-F238E27FC236}">
                <a16:creationId xmlns:a16="http://schemas.microsoft.com/office/drawing/2014/main" id="{A31F977A-9270-4D48-9FEF-671988C48730}"/>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8196" name="Fußzeilenplatzhalter 4">
            <a:extLst>
              <a:ext uri="{FF2B5EF4-FFF2-40B4-BE49-F238E27FC236}">
                <a16:creationId xmlns:a16="http://schemas.microsoft.com/office/drawing/2014/main" id="{A8B02B7C-9716-4949-A213-46170DBA222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8197" name="Rectangle 14">
            <a:extLst>
              <a:ext uri="{FF2B5EF4-FFF2-40B4-BE49-F238E27FC236}">
                <a16:creationId xmlns:a16="http://schemas.microsoft.com/office/drawing/2014/main" id="{75A1F54F-A393-4F4E-99E2-568BE936D675}"/>
              </a:ext>
            </a:extLst>
          </p:cNvPr>
          <p:cNvSpPr>
            <a:spLocks noGrp="1" noChangeArrowheads="1"/>
          </p:cNvSpPr>
          <p:nvPr>
            <p:ph type="title"/>
          </p:nvPr>
        </p:nvSpPr>
        <p:spPr>
          <a:xfrm>
            <a:off x="609600" y="381000"/>
            <a:ext cx="7772400" cy="609600"/>
          </a:xfrm>
          <a:noFill/>
        </p:spPr>
        <p:txBody>
          <a:bodyPr tIns="0" bIns="0" anchor="ctr"/>
          <a:lstStyle/>
          <a:p>
            <a:pPr eaLnBrk="1" hangingPunct="1"/>
            <a:r>
              <a:rPr lang="de-CH" altLang="en-US">
                <a:solidFill>
                  <a:schemeClr val="tx1"/>
                </a:solidFill>
              </a:rPr>
              <a:t>Agenda</a:t>
            </a:r>
            <a:endParaRPr lang="en-US" altLang="en-US">
              <a:solidFill>
                <a:schemeClr val="tx1"/>
              </a:solidFill>
            </a:endParaRPr>
          </a:p>
        </p:txBody>
      </p:sp>
      <p:grpSp>
        <p:nvGrpSpPr>
          <p:cNvPr id="106511" name="Group 15">
            <a:extLst>
              <a:ext uri="{FF2B5EF4-FFF2-40B4-BE49-F238E27FC236}">
                <a16:creationId xmlns:a16="http://schemas.microsoft.com/office/drawing/2014/main" id="{07B2F525-6A48-4950-BAE0-612C55295862}"/>
              </a:ext>
            </a:extLst>
          </p:cNvPr>
          <p:cNvGrpSpPr>
            <a:grpSpLocks/>
          </p:cNvGrpSpPr>
          <p:nvPr/>
        </p:nvGrpSpPr>
        <p:grpSpPr bwMode="auto">
          <a:xfrm>
            <a:off x="5768975" y="1600200"/>
            <a:ext cx="2003425" cy="3962400"/>
            <a:chOff x="3634" y="1008"/>
            <a:chExt cx="1262" cy="2496"/>
          </a:xfrm>
        </p:grpSpPr>
        <p:sp>
          <p:nvSpPr>
            <p:cNvPr id="106501" name="AutoShape 5">
              <a:extLst>
                <a:ext uri="{FF2B5EF4-FFF2-40B4-BE49-F238E27FC236}">
                  <a16:creationId xmlns:a16="http://schemas.microsoft.com/office/drawing/2014/main" id="{38643D35-536E-4CA4-BA30-7249C64D769B}"/>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And now?</a:t>
              </a:r>
            </a:p>
          </p:txBody>
        </p:sp>
        <p:sp>
          <p:nvSpPr>
            <p:cNvPr id="8206" name="Text Box 6">
              <a:extLst>
                <a:ext uri="{FF2B5EF4-FFF2-40B4-BE49-F238E27FC236}">
                  <a16:creationId xmlns:a16="http://schemas.microsoft.com/office/drawing/2014/main" id="{D68806CC-3258-42A4-8646-36298F4E2C6E}"/>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3.</a:t>
              </a:r>
            </a:p>
          </p:txBody>
        </p:sp>
      </p:grpSp>
      <p:grpSp>
        <p:nvGrpSpPr>
          <p:cNvPr id="106513" name="Group 17">
            <a:extLst>
              <a:ext uri="{FF2B5EF4-FFF2-40B4-BE49-F238E27FC236}">
                <a16:creationId xmlns:a16="http://schemas.microsoft.com/office/drawing/2014/main" id="{DD35FC84-B725-4A7A-AEBA-0E2ADBCB8C5B}"/>
              </a:ext>
            </a:extLst>
          </p:cNvPr>
          <p:cNvGrpSpPr>
            <a:grpSpLocks/>
          </p:cNvGrpSpPr>
          <p:nvPr/>
        </p:nvGrpSpPr>
        <p:grpSpPr bwMode="auto">
          <a:xfrm>
            <a:off x="1066800" y="1600200"/>
            <a:ext cx="2003425" cy="3962400"/>
            <a:chOff x="672" y="1008"/>
            <a:chExt cx="1262" cy="2496"/>
          </a:xfrm>
        </p:grpSpPr>
        <p:sp>
          <p:nvSpPr>
            <p:cNvPr id="106503" name="AutoShape 7">
              <a:extLst>
                <a:ext uri="{FF2B5EF4-FFF2-40B4-BE49-F238E27FC236}">
                  <a16:creationId xmlns:a16="http://schemas.microsoft.com/office/drawing/2014/main" id="{039DC926-DB9D-4426-8F04-EA1BB894A017}"/>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defRPr/>
              </a:pPr>
              <a:r>
                <a:rPr lang="en-US" altLang="en-US" sz="2000" b="1">
                  <a:latin typeface="Arial" charset="0"/>
                </a:rPr>
                <a:t>Structuring </a:t>
              </a:r>
              <a:br>
                <a:rPr lang="en-US" altLang="en-US" sz="2000" b="1">
                  <a:latin typeface="Arial" charset="0"/>
                </a:rPr>
              </a:br>
              <a:r>
                <a:rPr lang="en-US" altLang="en-US" sz="2000" b="1">
                  <a:latin typeface="Arial" charset="0"/>
                </a:rPr>
                <a:t>the elements </a:t>
              </a:r>
              <a:br>
                <a:rPr lang="en-US" altLang="en-US" sz="2000" b="1">
                  <a:latin typeface="Arial" charset="0"/>
                </a:rPr>
              </a:br>
              <a:r>
                <a:rPr lang="en-US" altLang="en-US" sz="2000" b="1">
                  <a:latin typeface="Arial" charset="0"/>
                </a:rPr>
                <a:t>of an </a:t>
              </a:r>
              <a:br>
                <a:rPr lang="en-US" altLang="en-US" sz="2000" b="1">
                  <a:latin typeface="Arial" charset="0"/>
                </a:rPr>
              </a:br>
              <a:r>
                <a:rPr lang="en-US" altLang="en-US" sz="2000" b="1">
                  <a:latin typeface="Arial" charset="0"/>
                </a:rPr>
                <a:t>enterprise.</a:t>
              </a:r>
              <a:endParaRPr lang="en-US" altLang="en-US" sz="2400" b="1">
                <a:latin typeface="Arial" charset="0"/>
              </a:endParaRPr>
            </a:p>
          </p:txBody>
        </p:sp>
        <p:sp>
          <p:nvSpPr>
            <p:cNvPr id="8204" name="Text Box 8">
              <a:extLst>
                <a:ext uri="{FF2B5EF4-FFF2-40B4-BE49-F238E27FC236}">
                  <a16:creationId xmlns:a16="http://schemas.microsoft.com/office/drawing/2014/main" id="{A81AAD0B-21DA-43F3-BD67-B690F3423A6A}"/>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1.</a:t>
              </a:r>
            </a:p>
          </p:txBody>
        </p:sp>
      </p:grpSp>
      <p:grpSp>
        <p:nvGrpSpPr>
          <p:cNvPr id="106512" name="Group 16">
            <a:extLst>
              <a:ext uri="{FF2B5EF4-FFF2-40B4-BE49-F238E27FC236}">
                <a16:creationId xmlns:a16="http://schemas.microsoft.com/office/drawing/2014/main" id="{141B569C-F439-4AEA-BD06-5175009ECB75}"/>
              </a:ext>
            </a:extLst>
          </p:cNvPr>
          <p:cNvGrpSpPr>
            <a:grpSpLocks/>
          </p:cNvGrpSpPr>
          <p:nvPr/>
        </p:nvGrpSpPr>
        <p:grpSpPr bwMode="auto">
          <a:xfrm>
            <a:off x="3417888" y="1600200"/>
            <a:ext cx="2003425" cy="3962400"/>
            <a:chOff x="2153" y="1008"/>
            <a:chExt cx="1262" cy="2496"/>
          </a:xfrm>
        </p:grpSpPr>
        <p:sp>
          <p:nvSpPr>
            <p:cNvPr id="106505" name="AutoShape 9">
              <a:extLst>
                <a:ext uri="{FF2B5EF4-FFF2-40B4-BE49-F238E27FC236}">
                  <a16:creationId xmlns:a16="http://schemas.microsoft.com/office/drawing/2014/main" id="{D3BA6CA8-33B4-46E7-9560-FD6790BD08F8}"/>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defRPr/>
              </a:pPr>
              <a:r>
                <a:rPr lang="en-US" altLang="en-US" sz="2000" b="1">
                  <a:latin typeface="Arial" charset="0"/>
                </a:rPr>
                <a:t>Quantifying means.</a:t>
              </a:r>
              <a:endParaRPr lang="en-US" altLang="en-US" sz="1800" b="1">
                <a:latin typeface="Arial" charset="0"/>
              </a:endParaRPr>
            </a:p>
          </p:txBody>
        </p:sp>
        <p:sp>
          <p:nvSpPr>
            <p:cNvPr id="8202" name="Text Box 10">
              <a:extLst>
                <a:ext uri="{FF2B5EF4-FFF2-40B4-BE49-F238E27FC236}">
                  <a16:creationId xmlns:a16="http://schemas.microsoft.com/office/drawing/2014/main" id="{67E392C6-6CC2-4E0F-808E-1186928D1C00}"/>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spcBef>
                  <a:spcPct val="50000"/>
                </a:spcBef>
              </a:pPr>
              <a:r>
                <a:rPr lang="en-US" altLang="en-US" sz="2800" b="1"/>
                <a:t>2.</a:t>
              </a:r>
            </a:p>
          </p:txBody>
        </p:sp>
      </p:gr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6513"/>
                                        </p:tgtEl>
                                        <p:attrNameLst>
                                          <p:attrName>style.visibility</p:attrName>
                                        </p:attrNameLst>
                                      </p:cBhvr>
                                      <p:to>
                                        <p:strVal val="visible"/>
                                      </p:to>
                                    </p:set>
                                    <p:anim calcmode="lin" valueType="num">
                                      <p:cBhvr additive="base">
                                        <p:cTn id="7" dur="500" fill="hold"/>
                                        <p:tgtEl>
                                          <p:spTgt spid="106513"/>
                                        </p:tgtEl>
                                        <p:attrNameLst>
                                          <p:attrName>ppt_x</p:attrName>
                                        </p:attrNameLst>
                                      </p:cBhvr>
                                      <p:tavLst>
                                        <p:tav tm="0">
                                          <p:val>
                                            <p:strVal val="0-#ppt_w/2"/>
                                          </p:val>
                                        </p:tav>
                                        <p:tav tm="100000">
                                          <p:val>
                                            <p:strVal val="#ppt_x"/>
                                          </p:val>
                                        </p:tav>
                                      </p:tavLst>
                                    </p:anim>
                                    <p:anim calcmode="lin" valueType="num">
                                      <p:cBhvr additive="base">
                                        <p:cTn id="8" dur="500" fill="hold"/>
                                        <p:tgtEl>
                                          <p:spTgt spid="1065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6512"/>
                                        </p:tgtEl>
                                        <p:attrNameLst>
                                          <p:attrName>style.visibility</p:attrName>
                                        </p:attrNameLst>
                                      </p:cBhvr>
                                      <p:to>
                                        <p:strVal val="visible"/>
                                      </p:to>
                                    </p:set>
                                    <p:anim calcmode="lin" valueType="num">
                                      <p:cBhvr additive="base">
                                        <p:cTn id="13" dur="500" fill="hold"/>
                                        <p:tgtEl>
                                          <p:spTgt spid="106512"/>
                                        </p:tgtEl>
                                        <p:attrNameLst>
                                          <p:attrName>ppt_x</p:attrName>
                                        </p:attrNameLst>
                                      </p:cBhvr>
                                      <p:tavLst>
                                        <p:tav tm="0">
                                          <p:val>
                                            <p:strVal val="0-#ppt_w/2"/>
                                          </p:val>
                                        </p:tav>
                                        <p:tav tm="100000">
                                          <p:val>
                                            <p:strVal val="#ppt_x"/>
                                          </p:val>
                                        </p:tav>
                                      </p:tavLst>
                                    </p:anim>
                                    <p:anim calcmode="lin" valueType="num">
                                      <p:cBhvr additive="base">
                                        <p:cTn id="14" dur="500" fill="hold"/>
                                        <p:tgtEl>
                                          <p:spTgt spid="10651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6511"/>
                                        </p:tgtEl>
                                        <p:attrNameLst>
                                          <p:attrName>style.visibility</p:attrName>
                                        </p:attrNameLst>
                                      </p:cBhvr>
                                      <p:to>
                                        <p:strVal val="visible"/>
                                      </p:to>
                                    </p:set>
                                    <p:anim calcmode="lin" valueType="num">
                                      <p:cBhvr additive="base">
                                        <p:cTn id="19" dur="500" fill="hold"/>
                                        <p:tgtEl>
                                          <p:spTgt spid="106511"/>
                                        </p:tgtEl>
                                        <p:attrNameLst>
                                          <p:attrName>ppt_x</p:attrName>
                                        </p:attrNameLst>
                                      </p:cBhvr>
                                      <p:tavLst>
                                        <p:tav tm="0">
                                          <p:val>
                                            <p:strVal val="0-#ppt_w/2"/>
                                          </p:val>
                                        </p:tav>
                                        <p:tav tm="100000">
                                          <p:val>
                                            <p:strVal val="#ppt_x"/>
                                          </p:val>
                                        </p:tav>
                                      </p:tavLst>
                                    </p:anim>
                                    <p:anim calcmode="lin" valueType="num">
                                      <p:cBhvr additive="base">
                                        <p:cTn id="20" dur="500" fill="hold"/>
                                        <p:tgtEl>
                                          <p:spTgt spid="1065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nummernplatzhalter 4">
            <a:extLst>
              <a:ext uri="{FF2B5EF4-FFF2-40B4-BE49-F238E27FC236}">
                <a16:creationId xmlns:a16="http://schemas.microsoft.com/office/drawing/2014/main" id="{5BA6F369-E6F9-48B8-9180-1A137F5C8DC5}"/>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B6B764EF-8DAC-4506-A286-CC104FD3D622}" type="slidenum">
              <a:rPr lang="de-CH" altLang="en-US" sz="1000"/>
              <a:pPr/>
              <a:t>7</a:t>
            </a:fld>
            <a:endParaRPr lang="de-CH" altLang="en-US" sz="1000"/>
          </a:p>
        </p:txBody>
      </p:sp>
      <p:sp>
        <p:nvSpPr>
          <p:cNvPr id="9219" name="Datumsplatzhalter 5">
            <a:extLst>
              <a:ext uri="{FF2B5EF4-FFF2-40B4-BE49-F238E27FC236}">
                <a16:creationId xmlns:a16="http://schemas.microsoft.com/office/drawing/2014/main" id="{A49FEDD7-102D-4A09-B878-C7E76A364713}"/>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9220" name="Fußzeilenplatzhalter 6">
            <a:extLst>
              <a:ext uri="{FF2B5EF4-FFF2-40B4-BE49-F238E27FC236}">
                <a16:creationId xmlns:a16="http://schemas.microsoft.com/office/drawing/2014/main" id="{5BBE0AEE-2FC8-47CD-8598-B872E1C5D417}"/>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9221" name="Rectangle 37">
            <a:extLst>
              <a:ext uri="{FF2B5EF4-FFF2-40B4-BE49-F238E27FC236}">
                <a16:creationId xmlns:a16="http://schemas.microsoft.com/office/drawing/2014/main" id="{0CB39AC1-699B-47E1-8164-F8852D355D5C}"/>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Structuring the elements of an enterprise</a:t>
            </a:r>
          </a:p>
        </p:txBody>
      </p:sp>
      <p:pic>
        <p:nvPicPr>
          <p:cNvPr id="9222" name="Picture 99">
            <a:extLst>
              <a:ext uri="{FF2B5EF4-FFF2-40B4-BE49-F238E27FC236}">
                <a16:creationId xmlns:a16="http://schemas.microsoft.com/office/drawing/2014/main" id="{4FECC537-A129-4F2A-9805-E590B388AC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088" y="1131888"/>
            <a:ext cx="30003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3" name="Picture 98">
            <a:extLst>
              <a:ext uri="{FF2B5EF4-FFF2-40B4-BE49-F238E27FC236}">
                <a16:creationId xmlns:a16="http://schemas.microsoft.com/office/drawing/2014/main" id="{327DF3C5-4BC7-4495-A1ED-8B92F81564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1425" y="2782888"/>
            <a:ext cx="30003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4" name="Picture 97">
            <a:extLst>
              <a:ext uri="{FF2B5EF4-FFF2-40B4-BE49-F238E27FC236}">
                <a16:creationId xmlns:a16="http://schemas.microsoft.com/office/drawing/2014/main" id="{E2E0394C-0E98-4C56-AB3A-13E0F19D27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114800"/>
            <a:ext cx="3359150"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5" name="Text Box 100">
            <a:extLst>
              <a:ext uri="{FF2B5EF4-FFF2-40B4-BE49-F238E27FC236}">
                <a16:creationId xmlns:a16="http://schemas.microsoft.com/office/drawing/2014/main" id="{95356790-922A-4E99-8088-AE075952350A}"/>
              </a:ext>
            </a:extLst>
          </p:cNvPr>
          <p:cNvSpPr txBox="1">
            <a:spLocks noChangeArrowheads="1"/>
          </p:cNvSpPr>
          <p:nvPr/>
        </p:nvSpPr>
        <p:spPr bwMode="auto">
          <a:xfrm>
            <a:off x="381000" y="1401763"/>
            <a:ext cx="1589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1. Offerings</a:t>
            </a:r>
          </a:p>
        </p:txBody>
      </p:sp>
      <p:sp>
        <p:nvSpPr>
          <p:cNvPr id="9226" name="Text Box 101">
            <a:extLst>
              <a:ext uri="{FF2B5EF4-FFF2-40B4-BE49-F238E27FC236}">
                <a16:creationId xmlns:a16="http://schemas.microsoft.com/office/drawing/2014/main" id="{A12B76A0-1922-4274-B403-8AAF37249C19}"/>
              </a:ext>
            </a:extLst>
          </p:cNvPr>
          <p:cNvSpPr txBox="1">
            <a:spLocks noChangeArrowheads="1"/>
          </p:cNvSpPr>
          <p:nvPr/>
        </p:nvSpPr>
        <p:spPr bwMode="auto">
          <a:xfrm>
            <a:off x="1970088" y="3532188"/>
            <a:ext cx="173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2. Processes</a:t>
            </a:r>
          </a:p>
        </p:txBody>
      </p:sp>
      <p:sp>
        <p:nvSpPr>
          <p:cNvPr id="9227" name="Text Box 102">
            <a:extLst>
              <a:ext uri="{FF2B5EF4-FFF2-40B4-BE49-F238E27FC236}">
                <a16:creationId xmlns:a16="http://schemas.microsoft.com/office/drawing/2014/main" id="{17E83F63-4FA7-4C13-B7AD-5CB08D0AD31A}"/>
              </a:ext>
            </a:extLst>
          </p:cNvPr>
          <p:cNvSpPr txBox="1">
            <a:spLocks noChangeArrowheads="1"/>
          </p:cNvSpPr>
          <p:nvPr/>
        </p:nvSpPr>
        <p:spPr bwMode="auto">
          <a:xfrm>
            <a:off x="3433763" y="5181600"/>
            <a:ext cx="1900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3. Resources</a:t>
            </a:r>
          </a:p>
        </p:txBody>
      </p:sp>
      <p:pic>
        <p:nvPicPr>
          <p:cNvPr id="9228" name="Picture 106">
            <a:extLst>
              <a:ext uri="{FF2B5EF4-FFF2-40B4-BE49-F238E27FC236}">
                <a16:creationId xmlns:a16="http://schemas.microsoft.com/office/drawing/2014/main" id="{1BAA374F-2861-4E92-9BDE-B72DBC2095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4">
            <a:extLst>
              <a:ext uri="{FF2B5EF4-FFF2-40B4-BE49-F238E27FC236}">
                <a16:creationId xmlns:a16="http://schemas.microsoft.com/office/drawing/2014/main" id="{240884C3-2AA4-44B3-A641-B46DA226A418}"/>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13E680AB-6C89-4D8E-A241-F07B61A9E739}" type="slidenum">
              <a:rPr lang="de-CH" altLang="en-US" sz="1000"/>
              <a:pPr/>
              <a:t>8</a:t>
            </a:fld>
            <a:endParaRPr lang="de-CH" altLang="en-US" sz="1000"/>
          </a:p>
        </p:txBody>
      </p:sp>
      <p:sp>
        <p:nvSpPr>
          <p:cNvPr id="10243" name="Datumsplatzhalter 5">
            <a:extLst>
              <a:ext uri="{FF2B5EF4-FFF2-40B4-BE49-F238E27FC236}">
                <a16:creationId xmlns:a16="http://schemas.microsoft.com/office/drawing/2014/main" id="{43C58CBE-FC9F-4763-B7EB-96DCB88DCA5A}"/>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0244" name="Fußzeilenplatzhalter 6">
            <a:extLst>
              <a:ext uri="{FF2B5EF4-FFF2-40B4-BE49-F238E27FC236}">
                <a16:creationId xmlns:a16="http://schemas.microsoft.com/office/drawing/2014/main" id="{D0F9759C-487E-4C13-AFD5-C43C1DE3E074}"/>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0245" name="Rectangle 3">
            <a:extLst>
              <a:ext uri="{FF2B5EF4-FFF2-40B4-BE49-F238E27FC236}">
                <a16:creationId xmlns:a16="http://schemas.microsoft.com/office/drawing/2014/main" id="{7F8D0931-83D8-45A9-8767-08C0E7EBE7A9}"/>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Structuring the elements of an enterprise</a:t>
            </a:r>
          </a:p>
        </p:txBody>
      </p:sp>
      <p:grpSp>
        <p:nvGrpSpPr>
          <p:cNvPr id="10246" name="Group 13">
            <a:extLst>
              <a:ext uri="{FF2B5EF4-FFF2-40B4-BE49-F238E27FC236}">
                <a16:creationId xmlns:a16="http://schemas.microsoft.com/office/drawing/2014/main" id="{D47FC9E3-7033-4F56-B2F3-2351115106A0}"/>
              </a:ext>
            </a:extLst>
          </p:cNvPr>
          <p:cNvGrpSpPr>
            <a:grpSpLocks/>
          </p:cNvGrpSpPr>
          <p:nvPr/>
        </p:nvGrpSpPr>
        <p:grpSpPr bwMode="auto">
          <a:xfrm>
            <a:off x="2651125" y="1447800"/>
            <a:ext cx="6111875" cy="4038600"/>
            <a:chOff x="1670" y="912"/>
            <a:chExt cx="3850" cy="2544"/>
          </a:xfrm>
        </p:grpSpPr>
        <p:sp>
          <p:nvSpPr>
            <p:cNvPr id="10249" name="Rectangle 2">
              <a:extLst>
                <a:ext uri="{FF2B5EF4-FFF2-40B4-BE49-F238E27FC236}">
                  <a16:creationId xmlns:a16="http://schemas.microsoft.com/office/drawing/2014/main" id="{034536DF-240E-44A7-A96C-A80F5220429A}"/>
                </a:ext>
              </a:extLst>
            </p:cNvPr>
            <p:cNvSpPr>
              <a:spLocks noChangeArrowheads="1"/>
            </p:cNvSpPr>
            <p:nvPr/>
          </p:nvSpPr>
          <p:spPr bwMode="auto">
            <a:xfrm>
              <a:off x="1670" y="912"/>
              <a:ext cx="3850" cy="2544"/>
            </a:xfrm>
            <a:prstGeom prst="rect">
              <a:avLst/>
            </a:prstGeom>
            <a:solidFill>
              <a:srgbClr val="3333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0250" name="Text Box 4">
              <a:extLst>
                <a:ext uri="{FF2B5EF4-FFF2-40B4-BE49-F238E27FC236}">
                  <a16:creationId xmlns:a16="http://schemas.microsoft.com/office/drawing/2014/main" id="{6E7F1C5D-FF04-4848-BF13-FAAD9FB8BA34}"/>
                </a:ext>
              </a:extLst>
            </p:cNvPr>
            <p:cNvSpPr txBox="1">
              <a:spLocks noChangeArrowheads="1"/>
            </p:cNvSpPr>
            <p:nvPr/>
          </p:nvSpPr>
          <p:spPr bwMode="auto">
            <a:xfrm>
              <a:off x="2448" y="1392"/>
              <a:ext cx="2352"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Solutions for customers</a:t>
              </a:r>
            </a:p>
          </p:txBody>
        </p:sp>
        <p:sp>
          <p:nvSpPr>
            <p:cNvPr id="10251" name="Text Box 5">
              <a:extLst>
                <a:ext uri="{FF2B5EF4-FFF2-40B4-BE49-F238E27FC236}">
                  <a16:creationId xmlns:a16="http://schemas.microsoft.com/office/drawing/2014/main" id="{EDD0E031-D6CD-4555-9B3F-623868AE40C6}"/>
                </a:ext>
              </a:extLst>
            </p:cNvPr>
            <p:cNvSpPr txBox="1">
              <a:spLocks noChangeArrowheads="1"/>
            </p:cNvSpPr>
            <p:nvPr/>
          </p:nvSpPr>
          <p:spPr bwMode="auto">
            <a:xfrm>
              <a:off x="1920" y="2640"/>
              <a:ext cx="960" cy="453"/>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Products</a:t>
              </a:r>
            </a:p>
          </p:txBody>
        </p:sp>
        <p:sp>
          <p:nvSpPr>
            <p:cNvPr id="10252" name="Text Box 6">
              <a:extLst>
                <a:ext uri="{FF2B5EF4-FFF2-40B4-BE49-F238E27FC236}">
                  <a16:creationId xmlns:a16="http://schemas.microsoft.com/office/drawing/2014/main" id="{D39EA9FD-86F7-4F5E-942B-F6AEB3BD9A2A}"/>
                </a:ext>
              </a:extLst>
            </p:cNvPr>
            <p:cNvSpPr txBox="1">
              <a:spLocks noChangeArrowheads="1"/>
            </p:cNvSpPr>
            <p:nvPr/>
          </p:nvSpPr>
          <p:spPr bwMode="auto">
            <a:xfrm>
              <a:off x="3120" y="2640"/>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Services</a:t>
              </a:r>
            </a:p>
          </p:txBody>
        </p:sp>
        <p:sp>
          <p:nvSpPr>
            <p:cNvPr id="10253" name="Text Box 7">
              <a:extLst>
                <a:ext uri="{FF2B5EF4-FFF2-40B4-BE49-F238E27FC236}">
                  <a16:creationId xmlns:a16="http://schemas.microsoft.com/office/drawing/2014/main" id="{FF6F34AD-054F-45B1-87C3-092C16596F29}"/>
                </a:ext>
              </a:extLst>
            </p:cNvPr>
            <p:cNvSpPr txBox="1">
              <a:spLocks noChangeArrowheads="1"/>
            </p:cNvSpPr>
            <p:nvPr/>
          </p:nvSpPr>
          <p:spPr bwMode="auto">
            <a:xfrm>
              <a:off x="4320" y="2640"/>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Rights</a:t>
              </a:r>
            </a:p>
          </p:txBody>
        </p:sp>
        <p:sp>
          <p:nvSpPr>
            <p:cNvPr id="10254" name="Line 8">
              <a:extLst>
                <a:ext uri="{FF2B5EF4-FFF2-40B4-BE49-F238E27FC236}">
                  <a16:creationId xmlns:a16="http://schemas.microsoft.com/office/drawing/2014/main" id="{C9EB27DE-1D0D-41D3-9D06-B6DA38D1FFC9}"/>
                </a:ext>
              </a:extLst>
            </p:cNvPr>
            <p:cNvSpPr>
              <a:spLocks noChangeShapeType="1"/>
            </p:cNvSpPr>
            <p:nvPr/>
          </p:nvSpPr>
          <p:spPr bwMode="auto">
            <a:xfrm>
              <a:off x="2400" y="2160"/>
              <a:ext cx="0" cy="4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0255" name="Line 9">
              <a:extLst>
                <a:ext uri="{FF2B5EF4-FFF2-40B4-BE49-F238E27FC236}">
                  <a16:creationId xmlns:a16="http://schemas.microsoft.com/office/drawing/2014/main" id="{C5263289-EF23-4BFC-8589-982607DBDB27}"/>
                </a:ext>
              </a:extLst>
            </p:cNvPr>
            <p:cNvSpPr>
              <a:spLocks noChangeShapeType="1"/>
            </p:cNvSpPr>
            <p:nvPr/>
          </p:nvSpPr>
          <p:spPr bwMode="auto">
            <a:xfrm>
              <a:off x="3600" y="1842"/>
              <a:ext cx="0" cy="79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0256" name="Line 10">
              <a:extLst>
                <a:ext uri="{FF2B5EF4-FFF2-40B4-BE49-F238E27FC236}">
                  <a16:creationId xmlns:a16="http://schemas.microsoft.com/office/drawing/2014/main" id="{F13E08DA-7E1A-440D-B175-7D0F59F9F4B7}"/>
                </a:ext>
              </a:extLst>
            </p:cNvPr>
            <p:cNvSpPr>
              <a:spLocks noChangeShapeType="1"/>
            </p:cNvSpPr>
            <p:nvPr/>
          </p:nvSpPr>
          <p:spPr bwMode="auto">
            <a:xfrm>
              <a:off x="4800" y="2160"/>
              <a:ext cx="0" cy="4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0257" name="Line 11">
              <a:extLst>
                <a:ext uri="{FF2B5EF4-FFF2-40B4-BE49-F238E27FC236}">
                  <a16:creationId xmlns:a16="http://schemas.microsoft.com/office/drawing/2014/main" id="{9F95FABA-443A-4818-A20A-256C1EE9AB22}"/>
                </a:ext>
              </a:extLst>
            </p:cNvPr>
            <p:cNvSpPr>
              <a:spLocks noChangeShapeType="1"/>
            </p:cNvSpPr>
            <p:nvPr/>
          </p:nvSpPr>
          <p:spPr bwMode="auto">
            <a:xfrm>
              <a:off x="2400" y="2160"/>
              <a:ext cx="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sp>
        <p:nvSpPr>
          <p:cNvPr id="10247" name="Text Box 12">
            <a:extLst>
              <a:ext uri="{FF2B5EF4-FFF2-40B4-BE49-F238E27FC236}">
                <a16:creationId xmlns:a16="http://schemas.microsoft.com/office/drawing/2014/main" id="{FB4D1AE1-DBA7-4C5E-B226-CCE1B1B68CC9}"/>
              </a:ext>
            </a:extLst>
          </p:cNvPr>
          <p:cNvSpPr txBox="1">
            <a:spLocks noChangeArrowheads="1"/>
          </p:cNvSpPr>
          <p:nvPr/>
        </p:nvSpPr>
        <p:spPr bwMode="auto">
          <a:xfrm>
            <a:off x="519113" y="3135313"/>
            <a:ext cx="1589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1. Offerings</a:t>
            </a:r>
          </a:p>
        </p:txBody>
      </p:sp>
      <p:pic>
        <p:nvPicPr>
          <p:cNvPr id="10248" name="Picture 17">
            <a:extLst>
              <a:ext uri="{FF2B5EF4-FFF2-40B4-BE49-F238E27FC236}">
                <a16:creationId xmlns:a16="http://schemas.microsoft.com/office/drawing/2014/main" id="{E0C1091D-2A11-4936-AFF2-AAC1D8436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nummernplatzhalter 4">
            <a:extLst>
              <a:ext uri="{FF2B5EF4-FFF2-40B4-BE49-F238E27FC236}">
                <a16:creationId xmlns:a16="http://schemas.microsoft.com/office/drawing/2014/main" id="{F230936E-11D2-441E-A7E0-552A0CCDB11E}"/>
              </a:ext>
            </a:extLst>
          </p:cNvPr>
          <p:cNvSpPr>
            <a:spLocks noGrp="1"/>
          </p:cNvSpPr>
          <p:nvPr>
            <p:ph type="sldNum" sz="quarter" idx="10"/>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fld id="{CDADB5DF-DF39-4A07-892B-421246299CE7}" type="slidenum">
              <a:rPr lang="de-CH" altLang="en-US" sz="1000"/>
              <a:pPr/>
              <a:t>9</a:t>
            </a:fld>
            <a:endParaRPr lang="de-CH" altLang="en-US" sz="1000"/>
          </a:p>
        </p:txBody>
      </p:sp>
      <p:sp>
        <p:nvSpPr>
          <p:cNvPr id="11267" name="Datumsplatzhalter 5">
            <a:extLst>
              <a:ext uri="{FF2B5EF4-FFF2-40B4-BE49-F238E27FC236}">
                <a16:creationId xmlns:a16="http://schemas.microsoft.com/office/drawing/2014/main" id="{A2DBDC4E-26BD-4281-BF3D-B1EFF9BB0A16}"/>
              </a:ext>
            </a:extLst>
          </p:cNvPr>
          <p:cNvSpPr>
            <a:spLocks noGrp="1"/>
          </p:cNvSpPr>
          <p:nvPr>
            <p:ph type="dt" sz="quarter" idx="11"/>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en-US" altLang="en-US" sz="1000"/>
              <a:t>© 2003 bengin.com</a:t>
            </a:r>
            <a:endParaRPr lang="de-CH" altLang="en-US" sz="1000"/>
          </a:p>
        </p:txBody>
      </p:sp>
      <p:sp>
        <p:nvSpPr>
          <p:cNvPr id="11268" name="Fußzeilenplatzhalter 6">
            <a:extLst>
              <a:ext uri="{FF2B5EF4-FFF2-40B4-BE49-F238E27FC236}">
                <a16:creationId xmlns:a16="http://schemas.microsoft.com/office/drawing/2014/main" id="{B7E00088-C626-40A4-9F99-EB5F3CD93661}"/>
              </a:ext>
            </a:extLst>
          </p:cNvPr>
          <p:cNvSpPr>
            <a:spLocks noGrp="1"/>
          </p:cNvSpPr>
          <p:nvPr>
            <p:ph type="ftr" sz="quarter" idx="12"/>
          </p:nvPr>
        </p:nvSpPr>
        <p:spPr>
          <a:noFill/>
        </p:spPr>
        <p:txBody>
          <a:bodyPr/>
          <a:lstStyle>
            <a:lvl1pPr defTabSz="871538" eaLnBrk="0" hangingPunct="0">
              <a:defRPr sz="1600">
                <a:solidFill>
                  <a:schemeClr val="tx1"/>
                </a:solidFill>
                <a:latin typeface="Arial" panose="020B0604020202020204" pitchFamily="34" charset="0"/>
              </a:defRPr>
            </a:lvl1pPr>
            <a:lvl2pPr marL="742950" indent="-285750" defTabSz="871538" eaLnBrk="0" hangingPunct="0">
              <a:defRPr sz="1600">
                <a:solidFill>
                  <a:schemeClr val="tx1"/>
                </a:solidFill>
                <a:latin typeface="Arial" panose="020B0604020202020204" pitchFamily="34" charset="0"/>
              </a:defRPr>
            </a:lvl2pPr>
            <a:lvl3pPr marL="1143000" indent="-228600" defTabSz="871538" eaLnBrk="0" hangingPunct="0">
              <a:defRPr sz="1600">
                <a:solidFill>
                  <a:schemeClr val="tx1"/>
                </a:solidFill>
                <a:latin typeface="Arial" panose="020B0604020202020204" pitchFamily="34" charset="0"/>
              </a:defRPr>
            </a:lvl3pPr>
            <a:lvl4pPr marL="1600200" indent="-228600" defTabSz="871538" eaLnBrk="0" hangingPunct="0">
              <a:defRPr sz="1600">
                <a:solidFill>
                  <a:schemeClr val="tx1"/>
                </a:solidFill>
                <a:latin typeface="Arial" panose="020B0604020202020204" pitchFamily="34" charset="0"/>
              </a:defRPr>
            </a:lvl4pPr>
            <a:lvl5pPr marL="2057400" indent="-228600" defTabSz="871538" eaLnBrk="0" hangingPunct="0">
              <a:defRPr sz="1600">
                <a:solidFill>
                  <a:schemeClr val="tx1"/>
                </a:solidFill>
                <a:latin typeface="Arial" panose="020B0604020202020204" pitchFamily="34" charset="0"/>
              </a:defRPr>
            </a:lvl5pPr>
            <a:lvl6pPr marL="2514600" indent="-228600" defTabSz="871538" eaLnBrk="0" fontAlgn="base" hangingPunct="0">
              <a:spcBef>
                <a:spcPct val="0"/>
              </a:spcBef>
              <a:spcAft>
                <a:spcPct val="0"/>
              </a:spcAft>
              <a:defRPr sz="1600">
                <a:solidFill>
                  <a:schemeClr val="tx1"/>
                </a:solidFill>
                <a:latin typeface="Arial" panose="020B0604020202020204" pitchFamily="34" charset="0"/>
              </a:defRPr>
            </a:lvl6pPr>
            <a:lvl7pPr marL="2971800" indent="-228600" defTabSz="871538" eaLnBrk="0" fontAlgn="base" hangingPunct="0">
              <a:spcBef>
                <a:spcPct val="0"/>
              </a:spcBef>
              <a:spcAft>
                <a:spcPct val="0"/>
              </a:spcAft>
              <a:defRPr sz="1600">
                <a:solidFill>
                  <a:schemeClr val="tx1"/>
                </a:solidFill>
                <a:latin typeface="Arial" panose="020B0604020202020204" pitchFamily="34" charset="0"/>
              </a:defRPr>
            </a:lvl7pPr>
            <a:lvl8pPr marL="3429000" indent="-228600" defTabSz="871538" eaLnBrk="0" fontAlgn="base" hangingPunct="0">
              <a:spcBef>
                <a:spcPct val="0"/>
              </a:spcBef>
              <a:spcAft>
                <a:spcPct val="0"/>
              </a:spcAft>
              <a:defRPr sz="1600">
                <a:solidFill>
                  <a:schemeClr val="tx1"/>
                </a:solidFill>
                <a:latin typeface="Arial" panose="020B0604020202020204" pitchFamily="34" charset="0"/>
              </a:defRPr>
            </a:lvl8pPr>
            <a:lvl9pPr marL="3886200" indent="-228600" defTabSz="871538" eaLnBrk="0" fontAlgn="base" hangingPunct="0">
              <a:spcBef>
                <a:spcPct val="0"/>
              </a:spcBef>
              <a:spcAft>
                <a:spcPct val="0"/>
              </a:spcAft>
              <a:defRPr sz="1600">
                <a:solidFill>
                  <a:schemeClr val="tx1"/>
                </a:solidFill>
                <a:latin typeface="Arial" panose="020B0604020202020204" pitchFamily="34" charset="0"/>
              </a:defRPr>
            </a:lvl9pPr>
          </a:lstStyle>
          <a:p>
            <a:r>
              <a:rPr lang="de-CH" altLang="en-US" sz="1000"/>
              <a:t>Performance</a:t>
            </a:r>
          </a:p>
        </p:txBody>
      </p:sp>
      <p:sp>
        <p:nvSpPr>
          <p:cNvPr id="11269" name="Rectangle 3">
            <a:extLst>
              <a:ext uri="{FF2B5EF4-FFF2-40B4-BE49-F238E27FC236}">
                <a16:creationId xmlns:a16="http://schemas.microsoft.com/office/drawing/2014/main" id="{0C175208-89FC-41EA-B45A-F66A79D71D89}"/>
              </a:ext>
            </a:extLst>
          </p:cNvPr>
          <p:cNvSpPr>
            <a:spLocks noGrp="1" noChangeArrowheads="1"/>
          </p:cNvSpPr>
          <p:nvPr>
            <p:ph type="title"/>
          </p:nvPr>
        </p:nvSpPr>
        <p:spPr>
          <a:xfrm>
            <a:off x="571500" y="314325"/>
            <a:ext cx="8343900" cy="762000"/>
          </a:xfrm>
        </p:spPr>
        <p:txBody>
          <a:bodyPr anchor="ctr"/>
          <a:lstStyle/>
          <a:p>
            <a:pPr eaLnBrk="1" hangingPunct="1"/>
            <a:r>
              <a:rPr lang="en-US" altLang="en-US">
                <a:solidFill>
                  <a:schemeClr val="tx1"/>
                </a:solidFill>
              </a:rPr>
              <a:t>Structuring the elements of an enterprise</a:t>
            </a:r>
          </a:p>
        </p:txBody>
      </p:sp>
      <p:sp>
        <p:nvSpPr>
          <p:cNvPr id="11270" name="Text Box 12">
            <a:extLst>
              <a:ext uri="{FF2B5EF4-FFF2-40B4-BE49-F238E27FC236}">
                <a16:creationId xmlns:a16="http://schemas.microsoft.com/office/drawing/2014/main" id="{BFF1B7FE-F0DE-40A8-9757-88B6E575BF47}"/>
              </a:ext>
            </a:extLst>
          </p:cNvPr>
          <p:cNvSpPr txBox="1">
            <a:spLocks noChangeArrowheads="1"/>
          </p:cNvSpPr>
          <p:nvPr/>
        </p:nvSpPr>
        <p:spPr bwMode="auto">
          <a:xfrm>
            <a:off x="519113" y="3135313"/>
            <a:ext cx="173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en-US" altLang="en-US" sz="2000" b="1"/>
              <a:t>2. Processes</a:t>
            </a:r>
          </a:p>
        </p:txBody>
      </p:sp>
      <p:grpSp>
        <p:nvGrpSpPr>
          <p:cNvPr id="11271" name="Group 20">
            <a:extLst>
              <a:ext uri="{FF2B5EF4-FFF2-40B4-BE49-F238E27FC236}">
                <a16:creationId xmlns:a16="http://schemas.microsoft.com/office/drawing/2014/main" id="{915D15DA-2DEA-4A85-998F-8348BD8BD6D6}"/>
              </a:ext>
            </a:extLst>
          </p:cNvPr>
          <p:cNvGrpSpPr>
            <a:grpSpLocks/>
          </p:cNvGrpSpPr>
          <p:nvPr/>
        </p:nvGrpSpPr>
        <p:grpSpPr bwMode="auto">
          <a:xfrm>
            <a:off x="2651125" y="1447800"/>
            <a:ext cx="6111875" cy="4038600"/>
            <a:chOff x="1670" y="912"/>
            <a:chExt cx="3850" cy="2544"/>
          </a:xfrm>
        </p:grpSpPr>
        <p:sp>
          <p:nvSpPr>
            <p:cNvPr id="11273" name="Rectangle 19">
              <a:extLst>
                <a:ext uri="{FF2B5EF4-FFF2-40B4-BE49-F238E27FC236}">
                  <a16:creationId xmlns:a16="http://schemas.microsoft.com/office/drawing/2014/main" id="{88A18473-B4F5-4648-9D36-8EF0735BC0BE}"/>
                </a:ext>
              </a:extLst>
            </p:cNvPr>
            <p:cNvSpPr>
              <a:spLocks noChangeArrowheads="1"/>
            </p:cNvSpPr>
            <p:nvPr/>
          </p:nvSpPr>
          <p:spPr bwMode="auto">
            <a:xfrm>
              <a:off x="1670" y="912"/>
              <a:ext cx="3850" cy="2544"/>
            </a:xfrm>
            <a:prstGeom prst="rect">
              <a:avLst/>
            </a:prstGeom>
            <a:solidFill>
              <a:srgbClr val="7F7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endParaRPr lang="de-DE" altLang="de-DE"/>
            </a:p>
          </p:txBody>
        </p:sp>
        <p:sp>
          <p:nvSpPr>
            <p:cNvPr id="11274" name="Text Box 4">
              <a:extLst>
                <a:ext uri="{FF2B5EF4-FFF2-40B4-BE49-F238E27FC236}">
                  <a16:creationId xmlns:a16="http://schemas.microsoft.com/office/drawing/2014/main" id="{11F1D20F-C832-4404-8A3C-6AD5273E62BA}"/>
                </a:ext>
              </a:extLst>
            </p:cNvPr>
            <p:cNvSpPr txBox="1">
              <a:spLocks noChangeArrowheads="1"/>
            </p:cNvSpPr>
            <p:nvPr/>
          </p:nvSpPr>
          <p:spPr bwMode="auto">
            <a:xfrm>
              <a:off x="1920" y="1167"/>
              <a:ext cx="33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Managing the enterprise</a:t>
              </a:r>
            </a:p>
          </p:txBody>
        </p:sp>
        <p:sp>
          <p:nvSpPr>
            <p:cNvPr id="11275" name="Text Box 5">
              <a:extLst>
                <a:ext uri="{FF2B5EF4-FFF2-40B4-BE49-F238E27FC236}">
                  <a16:creationId xmlns:a16="http://schemas.microsoft.com/office/drawing/2014/main" id="{B2E13C1B-0F90-467D-8010-07507E6A0DD7}"/>
                </a:ext>
              </a:extLst>
            </p:cNvPr>
            <p:cNvSpPr txBox="1">
              <a:spLocks noChangeArrowheads="1"/>
            </p:cNvSpPr>
            <p:nvPr/>
          </p:nvSpPr>
          <p:spPr bwMode="auto">
            <a:xfrm>
              <a:off x="1920" y="1935"/>
              <a:ext cx="960" cy="453"/>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Creating</a:t>
              </a:r>
              <a:br>
                <a:rPr lang="en-US" altLang="en-US"/>
              </a:br>
              <a:r>
                <a:rPr lang="en-US" altLang="en-US"/>
                <a:t>Products</a:t>
              </a:r>
            </a:p>
          </p:txBody>
        </p:sp>
        <p:sp>
          <p:nvSpPr>
            <p:cNvPr id="11276" name="Text Box 6">
              <a:extLst>
                <a:ext uri="{FF2B5EF4-FFF2-40B4-BE49-F238E27FC236}">
                  <a16:creationId xmlns:a16="http://schemas.microsoft.com/office/drawing/2014/main" id="{8D1B99E1-E2CC-485D-A091-E029ECB6A3E1}"/>
                </a:ext>
              </a:extLst>
            </p:cNvPr>
            <p:cNvSpPr txBox="1">
              <a:spLocks noChangeArrowheads="1"/>
            </p:cNvSpPr>
            <p:nvPr/>
          </p:nvSpPr>
          <p:spPr bwMode="auto">
            <a:xfrm>
              <a:off x="3120" y="1935"/>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Creating</a:t>
              </a:r>
              <a:br>
                <a:rPr lang="en-US" altLang="en-US"/>
              </a:br>
              <a:r>
                <a:rPr lang="en-US" altLang="en-US"/>
                <a:t>Services</a:t>
              </a:r>
            </a:p>
          </p:txBody>
        </p:sp>
        <p:sp>
          <p:nvSpPr>
            <p:cNvPr id="11277" name="Text Box 7">
              <a:extLst>
                <a:ext uri="{FF2B5EF4-FFF2-40B4-BE49-F238E27FC236}">
                  <a16:creationId xmlns:a16="http://schemas.microsoft.com/office/drawing/2014/main" id="{5B788B10-B3CB-4A8A-A180-EA7A2F89105C}"/>
                </a:ext>
              </a:extLst>
            </p:cNvPr>
            <p:cNvSpPr txBox="1">
              <a:spLocks noChangeArrowheads="1"/>
            </p:cNvSpPr>
            <p:nvPr/>
          </p:nvSpPr>
          <p:spPr bwMode="auto">
            <a:xfrm>
              <a:off x="4320" y="1935"/>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Creating</a:t>
              </a:r>
              <a:br>
                <a:rPr lang="en-US" altLang="en-US"/>
              </a:br>
              <a:r>
                <a:rPr lang="en-US" altLang="en-US"/>
                <a:t>Rights</a:t>
              </a:r>
            </a:p>
          </p:txBody>
        </p:sp>
        <p:sp>
          <p:nvSpPr>
            <p:cNvPr id="11278" name="Line 8">
              <a:extLst>
                <a:ext uri="{FF2B5EF4-FFF2-40B4-BE49-F238E27FC236}">
                  <a16:creationId xmlns:a16="http://schemas.microsoft.com/office/drawing/2014/main" id="{CEE68E15-566E-4030-9718-843B606F725B}"/>
                </a:ext>
              </a:extLst>
            </p:cNvPr>
            <p:cNvSpPr>
              <a:spLocks noChangeShapeType="1"/>
            </p:cNvSpPr>
            <p:nvPr/>
          </p:nvSpPr>
          <p:spPr bwMode="auto">
            <a:xfrm>
              <a:off x="24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1279" name="Line 9">
              <a:extLst>
                <a:ext uri="{FF2B5EF4-FFF2-40B4-BE49-F238E27FC236}">
                  <a16:creationId xmlns:a16="http://schemas.microsoft.com/office/drawing/2014/main" id="{5A45E8AB-D8D5-43B4-ABE4-5FA5AEC5D236}"/>
                </a:ext>
              </a:extLst>
            </p:cNvPr>
            <p:cNvSpPr>
              <a:spLocks noChangeShapeType="1"/>
            </p:cNvSpPr>
            <p:nvPr/>
          </p:nvSpPr>
          <p:spPr bwMode="auto">
            <a:xfrm>
              <a:off x="36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1280" name="Line 10">
              <a:extLst>
                <a:ext uri="{FF2B5EF4-FFF2-40B4-BE49-F238E27FC236}">
                  <a16:creationId xmlns:a16="http://schemas.microsoft.com/office/drawing/2014/main" id="{28F194BC-9159-4E0E-A4E4-BD0B84DB0F12}"/>
                </a:ext>
              </a:extLst>
            </p:cNvPr>
            <p:cNvSpPr>
              <a:spLocks noChangeShapeType="1"/>
            </p:cNvSpPr>
            <p:nvPr/>
          </p:nvSpPr>
          <p:spPr bwMode="auto">
            <a:xfrm>
              <a:off x="48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1281" name="Text Box 13">
              <a:extLst>
                <a:ext uri="{FF2B5EF4-FFF2-40B4-BE49-F238E27FC236}">
                  <a16:creationId xmlns:a16="http://schemas.microsoft.com/office/drawing/2014/main" id="{64BCF0B3-B6A5-4F5D-A358-D1910AF8F36A}"/>
                </a:ext>
              </a:extLst>
            </p:cNvPr>
            <p:cNvSpPr txBox="1">
              <a:spLocks noChangeArrowheads="1"/>
            </p:cNvSpPr>
            <p:nvPr/>
          </p:nvSpPr>
          <p:spPr bwMode="auto">
            <a:xfrm>
              <a:off x="1920" y="2718"/>
              <a:ext cx="33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a:t>Maintaining Resources</a:t>
              </a:r>
            </a:p>
          </p:txBody>
        </p:sp>
        <p:sp>
          <p:nvSpPr>
            <p:cNvPr id="11282" name="Line 14">
              <a:extLst>
                <a:ext uri="{FF2B5EF4-FFF2-40B4-BE49-F238E27FC236}">
                  <a16:creationId xmlns:a16="http://schemas.microsoft.com/office/drawing/2014/main" id="{5C02551B-563B-4D87-A66D-471C0FDD7E8F}"/>
                </a:ext>
              </a:extLst>
            </p:cNvPr>
            <p:cNvSpPr>
              <a:spLocks noChangeShapeType="1"/>
            </p:cNvSpPr>
            <p:nvPr/>
          </p:nvSpPr>
          <p:spPr bwMode="auto">
            <a:xfrm>
              <a:off x="24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1283" name="Line 15">
              <a:extLst>
                <a:ext uri="{FF2B5EF4-FFF2-40B4-BE49-F238E27FC236}">
                  <a16:creationId xmlns:a16="http://schemas.microsoft.com/office/drawing/2014/main" id="{7410CD63-9413-458F-9271-E8AB18FC7E49}"/>
                </a:ext>
              </a:extLst>
            </p:cNvPr>
            <p:cNvSpPr>
              <a:spLocks noChangeShapeType="1"/>
            </p:cNvSpPr>
            <p:nvPr/>
          </p:nvSpPr>
          <p:spPr bwMode="auto">
            <a:xfrm>
              <a:off x="36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11284" name="Line 16">
              <a:extLst>
                <a:ext uri="{FF2B5EF4-FFF2-40B4-BE49-F238E27FC236}">
                  <a16:creationId xmlns:a16="http://schemas.microsoft.com/office/drawing/2014/main" id="{FCD6F6EE-0805-4607-ADC8-2D322512019C}"/>
                </a:ext>
              </a:extLst>
            </p:cNvPr>
            <p:cNvSpPr>
              <a:spLocks noChangeShapeType="1"/>
            </p:cNvSpPr>
            <p:nvPr/>
          </p:nvSpPr>
          <p:spPr bwMode="auto">
            <a:xfrm>
              <a:off x="48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pic>
        <p:nvPicPr>
          <p:cNvPr id="11272" name="Picture 24">
            <a:extLst>
              <a:ext uri="{FF2B5EF4-FFF2-40B4-BE49-F238E27FC236}">
                <a16:creationId xmlns:a16="http://schemas.microsoft.com/office/drawing/2014/main" id="{01E8116B-3E1F-437D-8CC3-BB16CE3A7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14325"/>
            <a:ext cx="9144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theme/theme1.xml><?xml version="1.0" encoding="utf-8"?>
<a:theme xmlns:a="http://schemas.openxmlformats.org/drawingml/2006/main" name="Default Design">
  <a:themeElements>
    <a:clrScheme name="">
      <a:dk1>
        <a:srgbClr val="000000"/>
      </a:dk1>
      <a:lt1>
        <a:srgbClr val="FFFFFF"/>
      </a:lt1>
      <a:dk2>
        <a:srgbClr val="00235B"/>
      </a:dk2>
      <a:lt2>
        <a:srgbClr val="CCCCCC"/>
      </a:lt2>
      <a:accent1>
        <a:srgbClr val="3333A3"/>
      </a:accent1>
      <a:accent2>
        <a:srgbClr val="6F94FF"/>
      </a:accent2>
      <a:accent3>
        <a:srgbClr val="FFFFFF"/>
      </a:accent3>
      <a:accent4>
        <a:srgbClr val="000000"/>
      </a:accent4>
      <a:accent5>
        <a:srgbClr val="ADADCE"/>
      </a:accent5>
      <a:accent6>
        <a:srgbClr val="6486E7"/>
      </a:accent6>
      <a:hlink>
        <a:srgbClr val="000099"/>
      </a:hlink>
      <a:folHlink>
        <a:srgbClr val="610632"/>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815975"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815975"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235B"/>
        </a:dk2>
        <a:lt2>
          <a:srgbClr val="6F94FF"/>
        </a:lt2>
        <a:accent1>
          <a:srgbClr val="99CDCD"/>
        </a:accent1>
        <a:accent2>
          <a:srgbClr val="610632"/>
        </a:accent2>
        <a:accent3>
          <a:srgbClr val="FFFFFF"/>
        </a:accent3>
        <a:accent4>
          <a:srgbClr val="000000"/>
        </a:accent4>
        <a:accent5>
          <a:srgbClr val="CAE3E3"/>
        </a:accent5>
        <a:accent6>
          <a:srgbClr val="57052C"/>
        </a:accent6>
        <a:hlink>
          <a:srgbClr val="E4B908"/>
        </a:hlink>
        <a:folHlink>
          <a:srgbClr val="019966"/>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235B"/>
        </a:dk2>
        <a:lt2>
          <a:srgbClr val="CCCCCC"/>
        </a:lt2>
        <a:accent1>
          <a:srgbClr val="3333A3"/>
        </a:accent1>
        <a:accent2>
          <a:srgbClr val="6F94FF"/>
        </a:accent2>
        <a:accent3>
          <a:srgbClr val="FFFFFF"/>
        </a:accent3>
        <a:accent4>
          <a:srgbClr val="000000"/>
        </a:accent4>
        <a:accent5>
          <a:srgbClr val="ADADCE"/>
        </a:accent5>
        <a:accent6>
          <a:srgbClr val="6486E7"/>
        </a:accent6>
        <a:hlink>
          <a:srgbClr val="99CDCD"/>
        </a:hlink>
        <a:folHlink>
          <a:srgbClr val="61063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1666</Words>
  <Application>Microsoft Office PowerPoint</Application>
  <PresentationFormat>Bildschirmpräsentation (4:3)</PresentationFormat>
  <Paragraphs>670</Paragraphs>
  <Slides>36</Slides>
  <Notes>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Garamond</vt:lpstr>
      <vt:lpstr>Symbol</vt:lpstr>
      <vt:lpstr>Times New Roman</vt:lpstr>
      <vt:lpstr>Wingdings</vt:lpstr>
      <vt:lpstr>Default Design</vt:lpstr>
      <vt:lpstr>Arbeitsblatt</vt:lpstr>
      <vt:lpstr>PowerPoint-Präsentation</vt:lpstr>
      <vt:lpstr>You can manage what you can't measure.  (No one can administrate what's not measurable.)  May be your employees can't just yet.  That's one of the reasons why you should introduce measures for the unmeasurable.</vt:lpstr>
      <vt:lpstr>PowerPoint-Präsentation</vt:lpstr>
      <vt:lpstr>PowerPoint-Präsentation</vt:lpstr>
      <vt:lpstr>PowerPoint-Präsentation</vt:lpstr>
      <vt:lpstr>Agenda</vt:lpstr>
      <vt:lpstr>Structuring the elements of an enterprise</vt:lpstr>
      <vt:lpstr>Structuring the elements of an enterprise</vt:lpstr>
      <vt:lpstr>Structuring the elements of an enterprise</vt:lpstr>
      <vt:lpstr>Structuring the elements of an enterprise</vt:lpstr>
      <vt:lpstr>PowerPoint-Präsentation</vt:lpstr>
      <vt:lpstr>PowerPoint-Präsentation</vt:lpstr>
      <vt:lpstr>PowerPoint-Präsentation</vt:lpstr>
      <vt:lpstr>PowerPoint-Präsentation</vt:lpstr>
      <vt:lpstr>Applications</vt:lpstr>
      <vt:lpstr>Quantifying means</vt:lpstr>
      <vt:lpstr>Quantifying means</vt:lpstr>
      <vt:lpstr>Quantifying means</vt:lpstr>
      <vt:lpstr>Quantifying means</vt:lpstr>
      <vt:lpstr>PowerPoint-Präsentation</vt:lpstr>
      <vt:lpstr>PowerPoint-Präsentation</vt:lpstr>
      <vt:lpstr>Measuring performance</vt:lpstr>
      <vt:lpstr>Next steps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Intagible Assets or Shareholder Value Expectation?</vt:lpstr>
      <vt:lpstr>A better model for new decisions</vt:lpstr>
      <vt:lpstr>Track the development of an enterprise</vt:lpstr>
      <vt:lpstr>PowerPoint-Präsentation</vt:lpstr>
      <vt:lpstr>Overpriced Papers?</vt:lpstr>
      <vt:lpstr>Explained world</vt:lpstr>
    </vt:vector>
  </TitlesOfParts>
  <Company>Ingenieurbüro für Wirtschaftsentwicklung</Company>
  <LinksUpToDate>false</LinksUpToDate>
  <SharedDoc>false</SharedDoc>
  <HyperlinkBase>http://www.bengin.com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business dimensions</dc:title>
  <dc:subject>copyrighted tools from bengin.com</dc:subject>
  <dc:creator>Peter Bretscher</dc:creator>
  <cp:lastModifiedBy>Peter Bretscher</cp:lastModifiedBy>
  <cp:revision>421</cp:revision>
  <cp:lastPrinted>2015-01-02T07:30:29Z</cp:lastPrinted>
  <dcterms:created xsi:type="dcterms:W3CDTF">2002-04-11T15:34:15Z</dcterms:created>
  <dcterms:modified xsi:type="dcterms:W3CDTF">2019-04-09T14:03:40Z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uelle">
    <vt:lpwstr>http://www.bengin.com</vt:lpwstr>
  </property>
  <property fmtid="{D5CDD505-2E9C-101B-9397-08002B2CF9AE}" pid="3" name="Telefonnummer">
    <vt:lpwstr>+41 71 877 14 11</vt:lpwstr>
  </property>
  <property fmtid="{D5CDD505-2E9C-101B-9397-08002B2CF9AE}" pid="4" name="Bearbeiter">
    <vt:lpwstr>pb@bengin.com</vt:lpwstr>
  </property>
</Properties>
</file>