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20"/>
  </p:notesMasterIdLst>
  <p:handoutMasterIdLst>
    <p:handoutMasterId r:id="rId21"/>
  </p:handoutMasterIdLst>
  <p:sldIdLst>
    <p:sldId id="317" r:id="rId2"/>
    <p:sldId id="318" r:id="rId3"/>
    <p:sldId id="321" r:id="rId4"/>
    <p:sldId id="393" r:id="rId5"/>
    <p:sldId id="405" r:id="rId6"/>
    <p:sldId id="399" r:id="rId7"/>
    <p:sldId id="400" r:id="rId8"/>
    <p:sldId id="385" r:id="rId9"/>
    <p:sldId id="401" r:id="rId10"/>
    <p:sldId id="404" r:id="rId11"/>
    <p:sldId id="402" r:id="rId12"/>
    <p:sldId id="406" r:id="rId13"/>
    <p:sldId id="403" r:id="rId14"/>
    <p:sldId id="390" r:id="rId15"/>
    <p:sldId id="395" r:id="rId16"/>
    <p:sldId id="396" r:id="rId17"/>
    <p:sldId id="397" r:id="rId18"/>
    <p:sldId id="398" r:id="rId19"/>
  </p:sldIdLst>
  <p:sldSz cx="9144000" cy="6858000" type="screen4x3"/>
  <p:notesSz cx="6727825" cy="9859963"/>
  <p:defaultTextStyle>
    <a:defPPr>
      <a:defRPr lang="en-US"/>
    </a:defPPr>
    <a:lvl1pPr algn="l"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648">
          <p15:clr>
            <a:srgbClr val="A4A3A4"/>
          </p15:clr>
        </p15:guide>
        <p15:guide id="3" orient="horz" pos="240">
          <p15:clr>
            <a:srgbClr val="A4A3A4"/>
          </p15:clr>
        </p15:guide>
        <p15:guide id="4" orient="horz" pos="720">
          <p15:clr>
            <a:srgbClr val="A4A3A4"/>
          </p15:clr>
        </p15:guide>
        <p15:guide id="5" pos="2880">
          <p15:clr>
            <a:srgbClr val="A4A3A4"/>
          </p15:clr>
        </p15:guide>
        <p15:guide id="6" pos="384">
          <p15:clr>
            <a:srgbClr val="A4A3A4"/>
          </p15:clr>
        </p15:guide>
        <p15:guide id="7" pos="5520">
          <p15:clr>
            <a:srgbClr val="A4A3A4"/>
          </p15:clr>
        </p15:guide>
      </p15:sldGuideLst>
    </p:ext>
    <p:ext uri="{2D200454-40CA-4A62-9FC3-DE9A4176ACB9}">
      <p15:notesGuideLst xmlns:p15="http://schemas.microsoft.com/office/powerpoint/2012/main">
        <p15:guide id="1" orient="horz" pos="3105">
          <p15:clr>
            <a:srgbClr val="A4A3A4"/>
          </p15:clr>
        </p15:guide>
        <p15:guide id="2" pos="211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A9A8"/>
    <a:srgbClr val="E6E405"/>
    <a:srgbClr val="CCCCE6"/>
    <a:srgbClr val="7F7FCC"/>
    <a:srgbClr val="3333CC"/>
    <a:srgbClr val="F0F0F0"/>
    <a:srgbClr val="F5F5F5"/>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176" autoAdjust="0"/>
    <p:restoredTop sz="90929"/>
  </p:normalViewPr>
  <p:slideViewPr>
    <p:cSldViewPr snapToObjects="1" showGuides="1">
      <p:cViewPr varScale="1">
        <p:scale>
          <a:sx n="111" d="100"/>
          <a:sy n="111" d="100"/>
        </p:scale>
        <p:origin x="1674" y="108"/>
      </p:cViewPr>
      <p:guideLst>
        <p:guide orient="horz" pos="2160"/>
        <p:guide orient="horz" pos="3648"/>
        <p:guide orient="horz" pos="240"/>
        <p:guide orient="horz" pos="720"/>
        <p:guide pos="2880"/>
        <p:guide pos="384"/>
        <p:guide pos="552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54" d="100"/>
          <a:sy n="54" d="100"/>
        </p:scale>
        <p:origin x="-1920" y="-72"/>
      </p:cViewPr>
      <p:guideLst>
        <p:guide orient="horz" pos="3105"/>
        <p:guide pos="211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slide" Target="slides/slide15.xml"/><Relationship Id="rId1" Type="http://schemas.openxmlformats.org/officeDocument/2006/relationships/slide" Target="slides/slide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8" name="Rectangle 6">
            <a:extLst>
              <a:ext uri="{FF2B5EF4-FFF2-40B4-BE49-F238E27FC236}">
                <a16:creationId xmlns:a16="http://schemas.microsoft.com/office/drawing/2014/main" id="{533CA146-D6FA-442D-B510-DE4FEEB160F3}"/>
              </a:ext>
            </a:extLst>
          </p:cNvPr>
          <p:cNvSpPr>
            <a:spLocks noGrp="1" noChangeArrowheads="1"/>
          </p:cNvSpPr>
          <p:nvPr>
            <p:ph type="ftr" sz="quarter" idx="2"/>
          </p:nvPr>
        </p:nvSpPr>
        <p:spPr bwMode="auto">
          <a:xfrm>
            <a:off x="0" y="9366250"/>
            <a:ext cx="291623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de-DE"/>
          </a:p>
        </p:txBody>
      </p:sp>
      <p:sp>
        <p:nvSpPr>
          <p:cNvPr id="18439" name="Rectangle 7">
            <a:extLst>
              <a:ext uri="{FF2B5EF4-FFF2-40B4-BE49-F238E27FC236}">
                <a16:creationId xmlns:a16="http://schemas.microsoft.com/office/drawing/2014/main" id="{04DC4F31-9BBF-4F34-99A9-B7A0244B2E2C}"/>
              </a:ext>
            </a:extLst>
          </p:cNvPr>
          <p:cNvSpPr>
            <a:spLocks noGrp="1" noChangeArrowheads="1"/>
          </p:cNvSpPr>
          <p:nvPr>
            <p:ph type="sldNum" sz="quarter" idx="3"/>
          </p:nvPr>
        </p:nvSpPr>
        <p:spPr bwMode="auto">
          <a:xfrm>
            <a:off x="3811588" y="9366250"/>
            <a:ext cx="291623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CE24AE4-3873-453E-B9B1-8DA8B5CED7A1}" type="slidenum">
              <a:rPr lang="en-US" altLang="de-DE"/>
              <a:pPr/>
              <a:t>‹Nr.›</a:t>
            </a:fld>
            <a:endParaRPr lang="en-US" altLang="de-DE"/>
          </a:p>
        </p:txBody>
      </p:sp>
      <p:sp>
        <p:nvSpPr>
          <p:cNvPr id="18440" name="Rectangle 8">
            <a:extLst>
              <a:ext uri="{FF2B5EF4-FFF2-40B4-BE49-F238E27FC236}">
                <a16:creationId xmlns:a16="http://schemas.microsoft.com/office/drawing/2014/main" id="{99F5B3EB-DD2D-419B-8453-BBEE7CD8CD1D}"/>
              </a:ext>
            </a:extLst>
          </p:cNvPr>
          <p:cNvSpPr>
            <a:spLocks noGrp="1" noChangeArrowheads="1"/>
          </p:cNvSpPr>
          <p:nvPr>
            <p:ph type="hdr" sz="quarter"/>
          </p:nvPr>
        </p:nvSpPr>
        <p:spPr bwMode="auto">
          <a:xfrm>
            <a:off x="0" y="0"/>
            <a:ext cx="291623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de-DE"/>
          </a:p>
        </p:txBody>
      </p:sp>
      <p:sp>
        <p:nvSpPr>
          <p:cNvPr id="18441" name="Rectangle 9">
            <a:extLst>
              <a:ext uri="{FF2B5EF4-FFF2-40B4-BE49-F238E27FC236}">
                <a16:creationId xmlns:a16="http://schemas.microsoft.com/office/drawing/2014/main" id="{355C0CA0-AD35-40D7-9329-005652C55C68}"/>
              </a:ext>
            </a:extLst>
          </p:cNvPr>
          <p:cNvSpPr>
            <a:spLocks noGrp="1" noChangeArrowheads="1"/>
          </p:cNvSpPr>
          <p:nvPr>
            <p:ph type="dt" sz="quarter" idx="1"/>
          </p:nvPr>
        </p:nvSpPr>
        <p:spPr bwMode="auto">
          <a:xfrm>
            <a:off x="3811588" y="0"/>
            <a:ext cx="291623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AEAF9A9-46DF-41BA-B557-EC2AC23E0A84}"/>
              </a:ext>
            </a:extLst>
          </p:cNvPr>
          <p:cNvSpPr>
            <a:spLocks noGrp="1" noChangeArrowheads="1"/>
          </p:cNvSpPr>
          <p:nvPr>
            <p:ph type="hdr" sz="quarter"/>
          </p:nvPr>
        </p:nvSpPr>
        <p:spPr bwMode="auto">
          <a:xfrm>
            <a:off x="0" y="0"/>
            <a:ext cx="291623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de-DE"/>
          </a:p>
        </p:txBody>
      </p:sp>
      <p:sp>
        <p:nvSpPr>
          <p:cNvPr id="11267" name="Rectangle 3">
            <a:extLst>
              <a:ext uri="{FF2B5EF4-FFF2-40B4-BE49-F238E27FC236}">
                <a16:creationId xmlns:a16="http://schemas.microsoft.com/office/drawing/2014/main" id="{DAAD74B2-91EA-46BD-8C72-5B7C66B577C2}"/>
              </a:ext>
            </a:extLst>
          </p:cNvPr>
          <p:cNvSpPr>
            <a:spLocks noGrp="1" noChangeArrowheads="1"/>
          </p:cNvSpPr>
          <p:nvPr>
            <p:ph type="dt" idx="1"/>
          </p:nvPr>
        </p:nvSpPr>
        <p:spPr bwMode="auto">
          <a:xfrm>
            <a:off x="3811588" y="0"/>
            <a:ext cx="291623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de-DE"/>
          </a:p>
        </p:txBody>
      </p:sp>
      <p:sp>
        <p:nvSpPr>
          <p:cNvPr id="11268" name="Rectangle 4">
            <a:extLst>
              <a:ext uri="{FF2B5EF4-FFF2-40B4-BE49-F238E27FC236}">
                <a16:creationId xmlns:a16="http://schemas.microsoft.com/office/drawing/2014/main" id="{F19E7896-1B12-4972-AC82-B62D1D174257}"/>
              </a:ext>
            </a:extLst>
          </p:cNvPr>
          <p:cNvSpPr>
            <a:spLocks noGrp="1" noRot="1" noChangeAspect="1" noChangeArrowheads="1" noTextEdit="1"/>
          </p:cNvSpPr>
          <p:nvPr>
            <p:ph type="sldImg" idx="2"/>
          </p:nvPr>
        </p:nvSpPr>
        <p:spPr bwMode="auto">
          <a:xfrm>
            <a:off x="900113" y="739775"/>
            <a:ext cx="4929187" cy="36972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a:extLst>
              <a:ext uri="{FF2B5EF4-FFF2-40B4-BE49-F238E27FC236}">
                <a16:creationId xmlns:a16="http://schemas.microsoft.com/office/drawing/2014/main" id="{A1946016-D1DC-43FD-A4EA-6191C2697534}"/>
              </a:ext>
            </a:extLst>
          </p:cNvPr>
          <p:cNvSpPr>
            <a:spLocks noGrp="1" noChangeArrowheads="1"/>
          </p:cNvSpPr>
          <p:nvPr>
            <p:ph type="body" sz="quarter" idx="3"/>
          </p:nvPr>
        </p:nvSpPr>
        <p:spPr bwMode="auto">
          <a:xfrm>
            <a:off x="896938" y="4683125"/>
            <a:ext cx="4933950" cy="443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11270" name="Rectangle 6">
            <a:extLst>
              <a:ext uri="{FF2B5EF4-FFF2-40B4-BE49-F238E27FC236}">
                <a16:creationId xmlns:a16="http://schemas.microsoft.com/office/drawing/2014/main" id="{95D4A155-61BF-4CA7-BA70-E1569EF0CE1F}"/>
              </a:ext>
            </a:extLst>
          </p:cNvPr>
          <p:cNvSpPr>
            <a:spLocks noGrp="1" noChangeArrowheads="1"/>
          </p:cNvSpPr>
          <p:nvPr>
            <p:ph type="ftr" sz="quarter" idx="4"/>
          </p:nvPr>
        </p:nvSpPr>
        <p:spPr bwMode="auto">
          <a:xfrm>
            <a:off x="0" y="9366250"/>
            <a:ext cx="2916238"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de-DE"/>
          </a:p>
        </p:txBody>
      </p:sp>
      <p:sp>
        <p:nvSpPr>
          <p:cNvPr id="11271" name="Rectangle 7">
            <a:extLst>
              <a:ext uri="{FF2B5EF4-FFF2-40B4-BE49-F238E27FC236}">
                <a16:creationId xmlns:a16="http://schemas.microsoft.com/office/drawing/2014/main" id="{6472BF38-D495-4F4D-B48B-BBB0472B1763}"/>
              </a:ext>
            </a:extLst>
          </p:cNvPr>
          <p:cNvSpPr>
            <a:spLocks noGrp="1" noChangeArrowheads="1"/>
          </p:cNvSpPr>
          <p:nvPr>
            <p:ph type="sldNum" sz="quarter" idx="5"/>
          </p:nvPr>
        </p:nvSpPr>
        <p:spPr bwMode="auto">
          <a:xfrm>
            <a:off x="3811588" y="9366250"/>
            <a:ext cx="291623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14F2401-F5B0-4763-A287-44C1C24BD4E2}" type="slidenum">
              <a:rPr lang="en-US" altLang="de-DE"/>
              <a:pPr/>
              <a:t>‹Nr.›</a:t>
            </a:fld>
            <a:endParaRPr lang="en-US"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EA5BEADE-EED5-4A1A-9A97-55A02D5C02E7}"/>
              </a:ext>
            </a:extLst>
          </p:cNvPr>
          <p:cNvSpPr>
            <a:spLocks noGrp="1" noRot="1" noChangeAspect="1" noChangeArrowheads="1" noTextEdit="1"/>
          </p:cNvSpPr>
          <p:nvPr>
            <p:ph type="sldImg"/>
          </p:nvPr>
        </p:nvSpPr>
        <p:spPr>
          <a:xfrm>
            <a:off x="901700" y="739775"/>
            <a:ext cx="4927600" cy="3697288"/>
          </a:xfrm>
          <a:ln/>
        </p:spPr>
      </p:sp>
      <p:sp>
        <p:nvSpPr>
          <p:cNvPr id="103427" name="Rectangle 3">
            <a:extLst>
              <a:ext uri="{FF2B5EF4-FFF2-40B4-BE49-F238E27FC236}">
                <a16:creationId xmlns:a16="http://schemas.microsoft.com/office/drawing/2014/main" id="{1D260435-A9AB-4CF4-AEC9-DE4AFE6F9AB2}"/>
              </a:ext>
            </a:extLst>
          </p:cNvPr>
          <p:cNvSpPr>
            <a:spLocks noGrp="1" noChangeArrowheads="1"/>
          </p:cNvSpPr>
          <p:nvPr>
            <p:ph type="body" idx="1"/>
          </p:nvPr>
        </p:nvSpPr>
        <p:spPr/>
        <p:txBody>
          <a:bodyPr/>
          <a:lstStyle/>
          <a:p>
            <a:endParaRPr lang="de-CH"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a:extLst>
              <a:ext uri="{FF2B5EF4-FFF2-40B4-BE49-F238E27FC236}">
                <a16:creationId xmlns:a16="http://schemas.microsoft.com/office/drawing/2014/main" id="{E5F24C2A-6034-4069-811E-FA73C35CA467}"/>
              </a:ext>
            </a:extLst>
          </p:cNvPr>
          <p:cNvSpPr>
            <a:spLocks noGrp="1" noRot="1" noChangeAspect="1" noChangeArrowheads="1" noTextEdit="1"/>
          </p:cNvSpPr>
          <p:nvPr>
            <p:ph type="sldImg"/>
          </p:nvPr>
        </p:nvSpPr>
        <p:spPr>
          <a:ln/>
        </p:spPr>
      </p:sp>
      <p:sp>
        <p:nvSpPr>
          <p:cNvPr id="208899" name="Rectangle 3">
            <a:extLst>
              <a:ext uri="{FF2B5EF4-FFF2-40B4-BE49-F238E27FC236}">
                <a16:creationId xmlns:a16="http://schemas.microsoft.com/office/drawing/2014/main" id="{1E0585D4-0FCD-4DD1-A1A7-48C850ED6895}"/>
              </a:ext>
            </a:extLst>
          </p:cNvPr>
          <p:cNvSpPr>
            <a:spLocks noGrp="1" noChangeArrowheads="1"/>
          </p:cNvSpPr>
          <p:nvPr>
            <p:ph type="body" idx="1"/>
          </p:nvPr>
        </p:nvSpPr>
        <p:spPr/>
        <p:txBody>
          <a:bodyPr/>
          <a:lstStyle/>
          <a:p>
            <a:endParaRPr lang="de-CH"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3E5CB9D3-AFD9-4E39-9A96-1182B99A7D65}"/>
              </a:ext>
            </a:extLst>
          </p:cNvPr>
          <p:cNvSpPr>
            <a:spLocks noGrp="1" noChangeArrowheads="1"/>
          </p:cNvSpPr>
          <p:nvPr>
            <p:ph type="ctrTitle"/>
          </p:nvPr>
        </p:nvSpPr>
        <p:spPr>
          <a:xfrm>
            <a:off x="762000" y="2181225"/>
            <a:ext cx="8001000" cy="1019175"/>
          </a:xfrm>
        </p:spPr>
        <p:txBody>
          <a:bodyPr tIns="18000"/>
          <a:lstStyle>
            <a:lvl1pPr>
              <a:lnSpc>
                <a:spcPct val="100000"/>
              </a:lnSpc>
              <a:tabLst>
                <a:tab pos="327025" algn="l"/>
                <a:tab pos="758825" algn="l"/>
              </a:tabLst>
              <a:defRPr sz="3200"/>
            </a:lvl1pPr>
          </a:lstStyle>
          <a:p>
            <a:pPr lvl="0"/>
            <a:r>
              <a:rPr lang="de-CH" altLang="de-DE" noProof="0"/>
              <a:t>Click to Edit </a:t>
            </a:r>
            <a:br>
              <a:rPr lang="de-CH" altLang="de-DE" noProof="0"/>
            </a:br>
            <a:r>
              <a:rPr lang="de-CH" altLang="de-DE" noProof="0"/>
              <a:t>Master Title Style</a:t>
            </a:r>
          </a:p>
        </p:txBody>
      </p:sp>
      <p:sp>
        <p:nvSpPr>
          <p:cNvPr id="4099" name="Rectangle 3">
            <a:extLst>
              <a:ext uri="{FF2B5EF4-FFF2-40B4-BE49-F238E27FC236}">
                <a16:creationId xmlns:a16="http://schemas.microsoft.com/office/drawing/2014/main" id="{B7CD5460-8AFE-4216-8EF1-389911598E7B}"/>
              </a:ext>
            </a:extLst>
          </p:cNvPr>
          <p:cNvSpPr>
            <a:spLocks noGrp="1" noChangeArrowheads="1"/>
          </p:cNvSpPr>
          <p:nvPr>
            <p:ph type="subTitle" idx="1"/>
          </p:nvPr>
        </p:nvSpPr>
        <p:spPr>
          <a:xfrm>
            <a:off x="4572000" y="4191000"/>
            <a:ext cx="4191000" cy="1219200"/>
          </a:xfrm>
        </p:spPr>
        <p:txBody>
          <a:bodyPr/>
          <a:lstStyle>
            <a:lvl1pPr marL="0" indent="0">
              <a:buFont typeface="Wingdings" panose="05000000000000000000" pitchFamily="2" charset="2"/>
              <a:buNone/>
              <a:tabLst>
                <a:tab pos="3810000" algn="l"/>
              </a:tabLst>
              <a:defRPr sz="1400"/>
            </a:lvl1pPr>
          </a:lstStyle>
          <a:p>
            <a:pPr lvl="0"/>
            <a:r>
              <a:rPr lang="de-CH" altLang="de-DE" noProof="0"/>
              <a:t>Click to edit Master subtitle style</a:t>
            </a:r>
          </a:p>
        </p:txBody>
      </p:sp>
      <p:sp>
        <p:nvSpPr>
          <p:cNvPr id="4100" name="Rectangle 4">
            <a:extLst>
              <a:ext uri="{FF2B5EF4-FFF2-40B4-BE49-F238E27FC236}">
                <a16:creationId xmlns:a16="http://schemas.microsoft.com/office/drawing/2014/main" id="{7152A9C1-C90F-400E-8402-F13C58FCA747}"/>
              </a:ext>
            </a:extLst>
          </p:cNvPr>
          <p:cNvSpPr>
            <a:spLocks noGrp="1" noChangeArrowheads="1"/>
          </p:cNvSpPr>
          <p:nvPr>
            <p:ph type="dt" sz="half" idx="2"/>
          </p:nvPr>
        </p:nvSpPr>
        <p:spPr/>
        <p:txBody>
          <a:bodyPr/>
          <a:lstStyle>
            <a:lvl1pPr>
              <a:defRPr/>
            </a:lvl1pPr>
          </a:lstStyle>
          <a:p>
            <a:r>
              <a:rPr lang="en-US" altLang="de-DE"/>
              <a:t>© 2003 bengin.com</a:t>
            </a:r>
            <a:endParaRPr lang="de-CH" altLang="de-DE"/>
          </a:p>
        </p:txBody>
      </p:sp>
      <p:sp>
        <p:nvSpPr>
          <p:cNvPr id="4101" name="Rectangle 5">
            <a:extLst>
              <a:ext uri="{FF2B5EF4-FFF2-40B4-BE49-F238E27FC236}">
                <a16:creationId xmlns:a16="http://schemas.microsoft.com/office/drawing/2014/main" id="{C4E296B6-99C0-4AB5-92D2-83077182281C}"/>
              </a:ext>
            </a:extLst>
          </p:cNvPr>
          <p:cNvSpPr>
            <a:spLocks noGrp="1" noChangeArrowheads="1"/>
          </p:cNvSpPr>
          <p:nvPr>
            <p:ph type="ftr" sz="quarter" idx="3"/>
          </p:nvPr>
        </p:nvSpPr>
        <p:spPr/>
        <p:txBody>
          <a:bodyPr/>
          <a:lstStyle>
            <a:lvl1pPr>
              <a:defRPr/>
            </a:lvl1pPr>
          </a:lstStyle>
          <a:p>
            <a:r>
              <a:rPr lang="de-CH" altLang="de-DE" dirty="0"/>
              <a:t>View of an </a:t>
            </a:r>
            <a:r>
              <a:rPr lang="de-CH" altLang="de-DE" dirty="0" err="1"/>
              <a:t>enterprise</a:t>
            </a:r>
            <a:endParaRPr lang="de-CH" altLang="de-DE" dirty="0"/>
          </a:p>
        </p:txBody>
      </p:sp>
      <p:sp>
        <p:nvSpPr>
          <p:cNvPr id="4103" name="Line 7">
            <a:extLst>
              <a:ext uri="{FF2B5EF4-FFF2-40B4-BE49-F238E27FC236}">
                <a16:creationId xmlns:a16="http://schemas.microsoft.com/office/drawing/2014/main" id="{029072AC-61B5-45E5-BB30-C4D0300845CD}"/>
              </a:ext>
            </a:extLst>
          </p:cNvPr>
          <p:cNvSpPr>
            <a:spLocks noChangeShapeType="1"/>
          </p:cNvSpPr>
          <p:nvPr/>
        </p:nvSpPr>
        <p:spPr bwMode="auto">
          <a:xfrm>
            <a:off x="8763000" y="6172200"/>
            <a:ext cx="0" cy="685800"/>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4104" name="Rectangle 8">
            <a:extLst>
              <a:ext uri="{FF2B5EF4-FFF2-40B4-BE49-F238E27FC236}">
                <a16:creationId xmlns:a16="http://schemas.microsoft.com/office/drawing/2014/main" id="{58B89A3D-358D-41EB-B9E7-13C3DEF01B7C}"/>
              </a:ext>
            </a:extLst>
          </p:cNvPr>
          <p:cNvSpPr>
            <a:spLocks noChangeArrowheads="1"/>
          </p:cNvSpPr>
          <p:nvPr/>
        </p:nvSpPr>
        <p:spPr bwMode="auto">
          <a:xfrm>
            <a:off x="-11113" y="2286000"/>
            <a:ext cx="557213" cy="773113"/>
          </a:xfrm>
          <a:prstGeom prst="rect">
            <a:avLst/>
          </a:prstGeom>
          <a:gradFill rotWithShape="0">
            <a:gsLst>
              <a:gs pos="0">
                <a:srgbClr val="EAEAEA"/>
              </a:gs>
              <a:gs pos="50000">
                <a:schemeClr val="bg1"/>
              </a:gs>
              <a:gs pos="100000">
                <a:srgbClr val="EAEAEA"/>
              </a:gs>
            </a:gsLst>
            <a:lin ang="540000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CH"/>
          </a:p>
        </p:txBody>
      </p:sp>
      <p:sp>
        <p:nvSpPr>
          <p:cNvPr id="4106" name="Text Box 10">
            <a:extLst>
              <a:ext uri="{FF2B5EF4-FFF2-40B4-BE49-F238E27FC236}">
                <a16:creationId xmlns:a16="http://schemas.microsoft.com/office/drawing/2014/main" id="{66B05D8D-503E-4FB3-A794-C3980C860B33}"/>
              </a:ext>
            </a:extLst>
          </p:cNvPr>
          <p:cNvSpPr txBox="1">
            <a:spLocks noChangeArrowheads="1"/>
          </p:cNvSpPr>
          <p:nvPr userDrawn="1"/>
        </p:nvSpPr>
        <p:spPr bwMode="auto">
          <a:xfrm>
            <a:off x="0" y="0"/>
            <a:ext cx="9144000" cy="1281113"/>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endParaRPr lang="de-CH" altLang="de-DE" b="1"/>
          </a:p>
        </p:txBody>
      </p:sp>
      <p:sp>
        <p:nvSpPr>
          <p:cNvPr id="4107" name="Text Box 11">
            <a:extLst>
              <a:ext uri="{FF2B5EF4-FFF2-40B4-BE49-F238E27FC236}">
                <a16:creationId xmlns:a16="http://schemas.microsoft.com/office/drawing/2014/main" id="{874EC781-7E06-4E47-AA21-8E131CB1A72A}"/>
              </a:ext>
            </a:extLst>
          </p:cNvPr>
          <p:cNvSpPr txBox="1">
            <a:spLocks noChangeArrowheads="1"/>
          </p:cNvSpPr>
          <p:nvPr userDrawn="1"/>
        </p:nvSpPr>
        <p:spPr bwMode="auto">
          <a:xfrm>
            <a:off x="0" y="6172200"/>
            <a:ext cx="846138" cy="336550"/>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de-CH" altLang="de-DE" b="1"/>
              <a:t>bengin</a:t>
            </a:r>
          </a:p>
        </p:txBody>
      </p:sp>
    </p:spTree>
  </p:cSld>
  <p:clrMapOvr>
    <a:masterClrMapping/>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0AD18F-9D70-4296-849C-32A8EBA8D9B3}"/>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DBD8FF0-601E-42A9-B155-DCB0273DC46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Foliennummernplatzhalter 3">
            <a:extLst>
              <a:ext uri="{FF2B5EF4-FFF2-40B4-BE49-F238E27FC236}">
                <a16:creationId xmlns:a16="http://schemas.microsoft.com/office/drawing/2014/main" id="{C6B4CF72-0718-4FA2-8F27-1B1BF143B9E0}"/>
              </a:ext>
            </a:extLst>
          </p:cNvPr>
          <p:cNvSpPr>
            <a:spLocks noGrp="1"/>
          </p:cNvSpPr>
          <p:nvPr>
            <p:ph type="sldNum" sz="quarter" idx="10"/>
          </p:nvPr>
        </p:nvSpPr>
        <p:spPr/>
        <p:txBody>
          <a:bodyPr/>
          <a:lstStyle>
            <a:lvl1pPr>
              <a:defRPr/>
            </a:lvl1pPr>
          </a:lstStyle>
          <a:p>
            <a:fld id="{46F0399B-9059-4105-8126-B97DEE7E2BA3}" type="slidenum">
              <a:rPr lang="de-CH" altLang="de-DE"/>
              <a:pPr/>
              <a:t>‹Nr.›</a:t>
            </a:fld>
            <a:endParaRPr lang="de-CH" altLang="de-DE"/>
          </a:p>
        </p:txBody>
      </p:sp>
      <p:sp>
        <p:nvSpPr>
          <p:cNvPr id="5" name="Datumsplatzhalter 4">
            <a:extLst>
              <a:ext uri="{FF2B5EF4-FFF2-40B4-BE49-F238E27FC236}">
                <a16:creationId xmlns:a16="http://schemas.microsoft.com/office/drawing/2014/main" id="{987A7908-8B97-487D-8F29-3E510287CBB1}"/>
              </a:ext>
            </a:extLst>
          </p:cNvPr>
          <p:cNvSpPr>
            <a:spLocks noGrp="1"/>
          </p:cNvSpPr>
          <p:nvPr>
            <p:ph type="dt" sz="half" idx="11"/>
          </p:nvPr>
        </p:nvSpPr>
        <p:spPr/>
        <p:txBody>
          <a:bodyPr/>
          <a:lstStyle>
            <a:lvl1pPr>
              <a:defRPr/>
            </a:lvl1pPr>
          </a:lstStyle>
          <a:p>
            <a:r>
              <a:rPr lang="en-US" altLang="de-DE"/>
              <a:t>© 2003 bengin.com</a:t>
            </a:r>
            <a:endParaRPr lang="de-CH" altLang="de-DE"/>
          </a:p>
        </p:txBody>
      </p:sp>
      <p:sp>
        <p:nvSpPr>
          <p:cNvPr id="6" name="Fußzeilenplatzhalter 5">
            <a:extLst>
              <a:ext uri="{FF2B5EF4-FFF2-40B4-BE49-F238E27FC236}">
                <a16:creationId xmlns:a16="http://schemas.microsoft.com/office/drawing/2014/main" id="{0162773A-97CA-484E-81F0-42AAA0678EB3}"/>
              </a:ext>
            </a:extLst>
          </p:cNvPr>
          <p:cNvSpPr>
            <a:spLocks noGrp="1"/>
          </p:cNvSpPr>
          <p:nvPr>
            <p:ph type="ftr" sz="quarter" idx="12"/>
          </p:nvPr>
        </p:nvSpPr>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3853450778"/>
      </p:ext>
    </p:extLst>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ECD97165-9902-4F22-A4E3-9CAB4BFFFA79}"/>
              </a:ext>
            </a:extLst>
          </p:cNvPr>
          <p:cNvSpPr>
            <a:spLocks noGrp="1"/>
          </p:cNvSpPr>
          <p:nvPr>
            <p:ph type="title" orient="vert"/>
          </p:nvPr>
        </p:nvSpPr>
        <p:spPr>
          <a:xfrm>
            <a:off x="6429375" y="314325"/>
            <a:ext cx="1952625" cy="5476875"/>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B4BA2FF2-02B2-4CDA-8C87-D96456AC3B49}"/>
              </a:ext>
            </a:extLst>
          </p:cNvPr>
          <p:cNvSpPr>
            <a:spLocks noGrp="1"/>
          </p:cNvSpPr>
          <p:nvPr>
            <p:ph type="body" orient="vert" idx="1"/>
          </p:nvPr>
        </p:nvSpPr>
        <p:spPr>
          <a:xfrm>
            <a:off x="571500" y="314325"/>
            <a:ext cx="5705475" cy="5476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Foliennummernplatzhalter 3">
            <a:extLst>
              <a:ext uri="{FF2B5EF4-FFF2-40B4-BE49-F238E27FC236}">
                <a16:creationId xmlns:a16="http://schemas.microsoft.com/office/drawing/2014/main" id="{4D6FEA58-8B4F-4F9E-90E7-91E3FAB13C20}"/>
              </a:ext>
            </a:extLst>
          </p:cNvPr>
          <p:cNvSpPr>
            <a:spLocks noGrp="1"/>
          </p:cNvSpPr>
          <p:nvPr>
            <p:ph type="sldNum" sz="quarter" idx="10"/>
          </p:nvPr>
        </p:nvSpPr>
        <p:spPr/>
        <p:txBody>
          <a:bodyPr/>
          <a:lstStyle>
            <a:lvl1pPr>
              <a:defRPr/>
            </a:lvl1pPr>
          </a:lstStyle>
          <a:p>
            <a:fld id="{00F3DF75-8DC7-42B6-BCF6-E8709A2B82FC}" type="slidenum">
              <a:rPr lang="de-CH" altLang="de-DE"/>
              <a:pPr/>
              <a:t>‹Nr.›</a:t>
            </a:fld>
            <a:endParaRPr lang="de-CH" altLang="de-DE"/>
          </a:p>
        </p:txBody>
      </p:sp>
      <p:sp>
        <p:nvSpPr>
          <p:cNvPr id="5" name="Datumsplatzhalter 4">
            <a:extLst>
              <a:ext uri="{FF2B5EF4-FFF2-40B4-BE49-F238E27FC236}">
                <a16:creationId xmlns:a16="http://schemas.microsoft.com/office/drawing/2014/main" id="{F16DE474-83A9-4825-8251-68F99A0EC1C2}"/>
              </a:ext>
            </a:extLst>
          </p:cNvPr>
          <p:cNvSpPr>
            <a:spLocks noGrp="1"/>
          </p:cNvSpPr>
          <p:nvPr>
            <p:ph type="dt" sz="half" idx="11"/>
          </p:nvPr>
        </p:nvSpPr>
        <p:spPr/>
        <p:txBody>
          <a:bodyPr/>
          <a:lstStyle>
            <a:lvl1pPr>
              <a:defRPr/>
            </a:lvl1pPr>
          </a:lstStyle>
          <a:p>
            <a:r>
              <a:rPr lang="en-US" altLang="de-DE"/>
              <a:t>© 2003 bengin.com</a:t>
            </a:r>
            <a:endParaRPr lang="de-CH" altLang="de-DE"/>
          </a:p>
        </p:txBody>
      </p:sp>
      <p:sp>
        <p:nvSpPr>
          <p:cNvPr id="6" name="Fußzeilenplatzhalter 5">
            <a:extLst>
              <a:ext uri="{FF2B5EF4-FFF2-40B4-BE49-F238E27FC236}">
                <a16:creationId xmlns:a16="http://schemas.microsoft.com/office/drawing/2014/main" id="{17431139-B393-400F-B907-72F9BD8F86B4}"/>
              </a:ext>
            </a:extLst>
          </p:cNvPr>
          <p:cNvSpPr>
            <a:spLocks noGrp="1"/>
          </p:cNvSpPr>
          <p:nvPr>
            <p:ph type="ftr" sz="quarter" idx="12"/>
          </p:nvPr>
        </p:nvSpPr>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1142572901"/>
      </p:ext>
    </p:extLst>
  </p:cSld>
  <p:clrMapOvr>
    <a:masterClrMapping/>
  </p:clrMapOvr>
  <p:transition>
    <p:spli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el, ClipArt und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EC0E3D-8CE6-4500-983C-2E51A02C9B86}"/>
              </a:ext>
            </a:extLst>
          </p:cNvPr>
          <p:cNvSpPr>
            <a:spLocks noGrp="1"/>
          </p:cNvSpPr>
          <p:nvPr>
            <p:ph type="title"/>
          </p:nvPr>
        </p:nvSpPr>
        <p:spPr>
          <a:xfrm>
            <a:off x="571500" y="314325"/>
            <a:ext cx="7810500" cy="762000"/>
          </a:xfrm>
        </p:spPr>
        <p:txBody>
          <a:bodyPr/>
          <a:lstStyle/>
          <a:p>
            <a:r>
              <a:rPr lang="de-DE"/>
              <a:t>Mastertitelformat bearbeiten</a:t>
            </a:r>
            <a:endParaRPr lang="de-CH"/>
          </a:p>
        </p:txBody>
      </p:sp>
      <p:sp>
        <p:nvSpPr>
          <p:cNvPr id="3" name="Onlinebild-Platzhalter 2">
            <a:extLst>
              <a:ext uri="{FF2B5EF4-FFF2-40B4-BE49-F238E27FC236}">
                <a16:creationId xmlns:a16="http://schemas.microsoft.com/office/drawing/2014/main" id="{007FEF0F-C343-453F-BA3B-DBB45176E831}"/>
              </a:ext>
            </a:extLst>
          </p:cNvPr>
          <p:cNvSpPr>
            <a:spLocks noGrp="1"/>
          </p:cNvSpPr>
          <p:nvPr>
            <p:ph type="clipArt" sz="half" idx="1"/>
          </p:nvPr>
        </p:nvSpPr>
        <p:spPr>
          <a:xfrm>
            <a:off x="571500" y="1524000"/>
            <a:ext cx="3829050" cy="4267200"/>
          </a:xfrm>
        </p:spPr>
        <p:txBody>
          <a:bodyPr/>
          <a:lstStyle/>
          <a:p>
            <a:endParaRPr lang="de-CH"/>
          </a:p>
        </p:txBody>
      </p:sp>
      <p:sp>
        <p:nvSpPr>
          <p:cNvPr id="4" name="Textplatzhalter 3">
            <a:extLst>
              <a:ext uri="{FF2B5EF4-FFF2-40B4-BE49-F238E27FC236}">
                <a16:creationId xmlns:a16="http://schemas.microsoft.com/office/drawing/2014/main" id="{0F3F39B9-F474-4188-AAA6-93FE3818C092}"/>
              </a:ext>
            </a:extLst>
          </p:cNvPr>
          <p:cNvSpPr>
            <a:spLocks noGrp="1"/>
          </p:cNvSpPr>
          <p:nvPr>
            <p:ph type="body" sz="half" idx="2"/>
          </p:nvPr>
        </p:nvSpPr>
        <p:spPr>
          <a:xfrm>
            <a:off x="4552950" y="1524000"/>
            <a:ext cx="3829050" cy="4267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Foliennummernplatzhalter 4">
            <a:extLst>
              <a:ext uri="{FF2B5EF4-FFF2-40B4-BE49-F238E27FC236}">
                <a16:creationId xmlns:a16="http://schemas.microsoft.com/office/drawing/2014/main" id="{A7CC94E7-ECB9-4D33-B462-BDCA78A2B94F}"/>
              </a:ext>
            </a:extLst>
          </p:cNvPr>
          <p:cNvSpPr>
            <a:spLocks noGrp="1"/>
          </p:cNvSpPr>
          <p:nvPr>
            <p:ph type="sldNum" sz="quarter" idx="10"/>
          </p:nvPr>
        </p:nvSpPr>
        <p:spPr>
          <a:xfrm>
            <a:off x="8839200" y="6172200"/>
            <a:ext cx="225425" cy="127000"/>
          </a:xfrm>
        </p:spPr>
        <p:txBody>
          <a:bodyPr/>
          <a:lstStyle>
            <a:lvl1pPr>
              <a:defRPr/>
            </a:lvl1pPr>
          </a:lstStyle>
          <a:p>
            <a:fld id="{6C6ED9DE-9220-42F0-A6C1-8CE24771303E}" type="slidenum">
              <a:rPr lang="de-CH" altLang="de-DE"/>
              <a:pPr/>
              <a:t>‹Nr.›</a:t>
            </a:fld>
            <a:endParaRPr lang="de-CH" altLang="de-DE"/>
          </a:p>
        </p:txBody>
      </p:sp>
      <p:sp>
        <p:nvSpPr>
          <p:cNvPr id="6" name="Datumsplatzhalter 5">
            <a:extLst>
              <a:ext uri="{FF2B5EF4-FFF2-40B4-BE49-F238E27FC236}">
                <a16:creationId xmlns:a16="http://schemas.microsoft.com/office/drawing/2014/main" id="{6687A12D-D9DA-46FA-A3F0-12CD8E62122F}"/>
              </a:ext>
            </a:extLst>
          </p:cNvPr>
          <p:cNvSpPr>
            <a:spLocks noGrp="1"/>
          </p:cNvSpPr>
          <p:nvPr>
            <p:ph type="dt" sz="half" idx="11"/>
          </p:nvPr>
        </p:nvSpPr>
        <p:spPr>
          <a:xfrm>
            <a:off x="4572000" y="6477000"/>
            <a:ext cx="4114800" cy="134938"/>
          </a:xfrm>
        </p:spPr>
        <p:txBody>
          <a:bodyPr/>
          <a:lstStyle>
            <a:lvl1pPr>
              <a:defRPr/>
            </a:lvl1pPr>
          </a:lstStyle>
          <a:p>
            <a:r>
              <a:rPr lang="en-US" altLang="de-DE"/>
              <a:t>© 2003 bengin.com</a:t>
            </a:r>
            <a:endParaRPr lang="de-CH" altLang="de-DE"/>
          </a:p>
        </p:txBody>
      </p:sp>
      <p:sp>
        <p:nvSpPr>
          <p:cNvPr id="7" name="Fußzeilenplatzhalter 6">
            <a:extLst>
              <a:ext uri="{FF2B5EF4-FFF2-40B4-BE49-F238E27FC236}">
                <a16:creationId xmlns:a16="http://schemas.microsoft.com/office/drawing/2014/main" id="{25BA25EE-5848-4EFE-A594-78D3F34FFE3E}"/>
              </a:ext>
            </a:extLst>
          </p:cNvPr>
          <p:cNvSpPr>
            <a:spLocks noGrp="1"/>
          </p:cNvSpPr>
          <p:nvPr>
            <p:ph type="ftr" sz="quarter" idx="12"/>
          </p:nvPr>
        </p:nvSpPr>
        <p:spPr>
          <a:xfrm>
            <a:off x="4572000" y="6342063"/>
            <a:ext cx="4114800" cy="141064"/>
          </a:xfrm>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1867623559"/>
      </p:ext>
    </p:extLst>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92F883-1DE7-4080-A65B-B4834A9C1377}"/>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D8A43F3E-107C-4E1E-BCFB-AC5CE394399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Foliennummernplatzhalter 3">
            <a:extLst>
              <a:ext uri="{FF2B5EF4-FFF2-40B4-BE49-F238E27FC236}">
                <a16:creationId xmlns:a16="http://schemas.microsoft.com/office/drawing/2014/main" id="{24BA1176-9B2A-4CE1-B04F-AAF4307F647D}"/>
              </a:ext>
            </a:extLst>
          </p:cNvPr>
          <p:cNvSpPr>
            <a:spLocks noGrp="1"/>
          </p:cNvSpPr>
          <p:nvPr>
            <p:ph type="sldNum" sz="quarter" idx="10"/>
          </p:nvPr>
        </p:nvSpPr>
        <p:spPr/>
        <p:txBody>
          <a:bodyPr/>
          <a:lstStyle>
            <a:lvl1pPr>
              <a:defRPr/>
            </a:lvl1pPr>
          </a:lstStyle>
          <a:p>
            <a:fld id="{5C0173DA-2CE3-4D2C-B781-DD76763CFCEA}" type="slidenum">
              <a:rPr lang="de-CH" altLang="de-DE"/>
              <a:pPr/>
              <a:t>‹Nr.›</a:t>
            </a:fld>
            <a:endParaRPr lang="de-CH" altLang="de-DE"/>
          </a:p>
        </p:txBody>
      </p:sp>
      <p:sp>
        <p:nvSpPr>
          <p:cNvPr id="5" name="Datumsplatzhalter 4">
            <a:extLst>
              <a:ext uri="{FF2B5EF4-FFF2-40B4-BE49-F238E27FC236}">
                <a16:creationId xmlns:a16="http://schemas.microsoft.com/office/drawing/2014/main" id="{D3B49A39-90BC-4923-9896-73D2E7306DE2}"/>
              </a:ext>
            </a:extLst>
          </p:cNvPr>
          <p:cNvSpPr>
            <a:spLocks noGrp="1"/>
          </p:cNvSpPr>
          <p:nvPr>
            <p:ph type="dt" sz="half" idx="11"/>
          </p:nvPr>
        </p:nvSpPr>
        <p:spPr/>
        <p:txBody>
          <a:bodyPr/>
          <a:lstStyle>
            <a:lvl1pPr>
              <a:defRPr/>
            </a:lvl1pPr>
          </a:lstStyle>
          <a:p>
            <a:r>
              <a:rPr lang="en-US" altLang="de-DE"/>
              <a:t>© 2003 bengin.com</a:t>
            </a:r>
            <a:endParaRPr lang="de-CH" altLang="de-DE"/>
          </a:p>
        </p:txBody>
      </p:sp>
      <p:sp>
        <p:nvSpPr>
          <p:cNvPr id="6" name="Fußzeilenplatzhalter 5">
            <a:extLst>
              <a:ext uri="{FF2B5EF4-FFF2-40B4-BE49-F238E27FC236}">
                <a16:creationId xmlns:a16="http://schemas.microsoft.com/office/drawing/2014/main" id="{EE994F2F-B071-4D11-88F7-E6458E20B34D}"/>
              </a:ext>
            </a:extLst>
          </p:cNvPr>
          <p:cNvSpPr>
            <a:spLocks noGrp="1"/>
          </p:cNvSpPr>
          <p:nvPr>
            <p:ph type="ftr" sz="quarter" idx="12"/>
          </p:nvPr>
        </p:nvSpPr>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932881944"/>
      </p:ext>
    </p:extLst>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217D60-E53A-4D1B-86C8-EF108D25F532}"/>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E381FB47-14C8-4E6F-8AC7-0B667C4D4EB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Foliennummernplatzhalter 3">
            <a:extLst>
              <a:ext uri="{FF2B5EF4-FFF2-40B4-BE49-F238E27FC236}">
                <a16:creationId xmlns:a16="http://schemas.microsoft.com/office/drawing/2014/main" id="{DC883D1E-03EA-4434-9CB4-10787183B74E}"/>
              </a:ext>
            </a:extLst>
          </p:cNvPr>
          <p:cNvSpPr>
            <a:spLocks noGrp="1"/>
          </p:cNvSpPr>
          <p:nvPr>
            <p:ph type="sldNum" sz="quarter" idx="10"/>
          </p:nvPr>
        </p:nvSpPr>
        <p:spPr/>
        <p:txBody>
          <a:bodyPr/>
          <a:lstStyle>
            <a:lvl1pPr>
              <a:defRPr/>
            </a:lvl1pPr>
          </a:lstStyle>
          <a:p>
            <a:fld id="{B0B131E7-7EDA-47E1-B76A-5F884190632C}" type="slidenum">
              <a:rPr lang="de-CH" altLang="de-DE"/>
              <a:pPr/>
              <a:t>‹Nr.›</a:t>
            </a:fld>
            <a:endParaRPr lang="de-CH" altLang="de-DE"/>
          </a:p>
        </p:txBody>
      </p:sp>
      <p:sp>
        <p:nvSpPr>
          <p:cNvPr id="5" name="Datumsplatzhalter 4">
            <a:extLst>
              <a:ext uri="{FF2B5EF4-FFF2-40B4-BE49-F238E27FC236}">
                <a16:creationId xmlns:a16="http://schemas.microsoft.com/office/drawing/2014/main" id="{BC9965A5-BEC1-48E4-9FA1-B6A86AE37F4E}"/>
              </a:ext>
            </a:extLst>
          </p:cNvPr>
          <p:cNvSpPr>
            <a:spLocks noGrp="1"/>
          </p:cNvSpPr>
          <p:nvPr>
            <p:ph type="dt" sz="half" idx="11"/>
          </p:nvPr>
        </p:nvSpPr>
        <p:spPr/>
        <p:txBody>
          <a:bodyPr/>
          <a:lstStyle>
            <a:lvl1pPr>
              <a:defRPr/>
            </a:lvl1pPr>
          </a:lstStyle>
          <a:p>
            <a:r>
              <a:rPr lang="en-US" altLang="de-DE"/>
              <a:t>© 2003 bengin.com</a:t>
            </a:r>
            <a:endParaRPr lang="de-CH" altLang="de-DE"/>
          </a:p>
        </p:txBody>
      </p:sp>
      <p:sp>
        <p:nvSpPr>
          <p:cNvPr id="6" name="Fußzeilenplatzhalter 5">
            <a:extLst>
              <a:ext uri="{FF2B5EF4-FFF2-40B4-BE49-F238E27FC236}">
                <a16:creationId xmlns:a16="http://schemas.microsoft.com/office/drawing/2014/main" id="{2FC6E6D9-5E23-4CFF-B861-CE4CBFD316E9}"/>
              </a:ext>
            </a:extLst>
          </p:cNvPr>
          <p:cNvSpPr>
            <a:spLocks noGrp="1"/>
          </p:cNvSpPr>
          <p:nvPr>
            <p:ph type="ftr" sz="quarter" idx="12"/>
          </p:nvPr>
        </p:nvSpPr>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355946851"/>
      </p:ext>
    </p:extLst>
  </p:cSld>
  <p:clrMapOvr>
    <a:masterClrMapping/>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B52DED-C25E-460E-945B-368373A691EE}"/>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A9EB8944-036B-4447-9B6B-B5481D26E33A}"/>
              </a:ext>
            </a:extLst>
          </p:cNvPr>
          <p:cNvSpPr>
            <a:spLocks noGrp="1"/>
          </p:cNvSpPr>
          <p:nvPr>
            <p:ph sz="half" idx="1"/>
          </p:nvPr>
        </p:nvSpPr>
        <p:spPr>
          <a:xfrm>
            <a:off x="571500" y="1524000"/>
            <a:ext cx="3829050" cy="4267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6CEDE36B-9E48-4B3A-B3EF-198117731DFC}"/>
              </a:ext>
            </a:extLst>
          </p:cNvPr>
          <p:cNvSpPr>
            <a:spLocks noGrp="1"/>
          </p:cNvSpPr>
          <p:nvPr>
            <p:ph sz="half" idx="2"/>
          </p:nvPr>
        </p:nvSpPr>
        <p:spPr>
          <a:xfrm>
            <a:off x="4552950" y="1524000"/>
            <a:ext cx="3829050" cy="4267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Foliennummernplatzhalter 4">
            <a:extLst>
              <a:ext uri="{FF2B5EF4-FFF2-40B4-BE49-F238E27FC236}">
                <a16:creationId xmlns:a16="http://schemas.microsoft.com/office/drawing/2014/main" id="{D8DA757E-EA27-4F17-B1B0-D7268748C3F5}"/>
              </a:ext>
            </a:extLst>
          </p:cNvPr>
          <p:cNvSpPr>
            <a:spLocks noGrp="1"/>
          </p:cNvSpPr>
          <p:nvPr>
            <p:ph type="sldNum" sz="quarter" idx="10"/>
          </p:nvPr>
        </p:nvSpPr>
        <p:spPr/>
        <p:txBody>
          <a:bodyPr/>
          <a:lstStyle>
            <a:lvl1pPr>
              <a:defRPr/>
            </a:lvl1pPr>
          </a:lstStyle>
          <a:p>
            <a:fld id="{8040D504-8F58-4EEA-8AE4-219AAA751434}" type="slidenum">
              <a:rPr lang="de-CH" altLang="de-DE"/>
              <a:pPr/>
              <a:t>‹Nr.›</a:t>
            </a:fld>
            <a:endParaRPr lang="de-CH" altLang="de-DE"/>
          </a:p>
        </p:txBody>
      </p:sp>
      <p:sp>
        <p:nvSpPr>
          <p:cNvPr id="6" name="Datumsplatzhalter 5">
            <a:extLst>
              <a:ext uri="{FF2B5EF4-FFF2-40B4-BE49-F238E27FC236}">
                <a16:creationId xmlns:a16="http://schemas.microsoft.com/office/drawing/2014/main" id="{8C853D03-07B9-44AD-AC95-6D0557635972}"/>
              </a:ext>
            </a:extLst>
          </p:cNvPr>
          <p:cNvSpPr>
            <a:spLocks noGrp="1"/>
          </p:cNvSpPr>
          <p:nvPr>
            <p:ph type="dt" sz="half" idx="11"/>
          </p:nvPr>
        </p:nvSpPr>
        <p:spPr/>
        <p:txBody>
          <a:bodyPr/>
          <a:lstStyle>
            <a:lvl1pPr>
              <a:defRPr/>
            </a:lvl1pPr>
          </a:lstStyle>
          <a:p>
            <a:r>
              <a:rPr lang="en-US" altLang="de-DE"/>
              <a:t>© 2003 bengin.com</a:t>
            </a:r>
            <a:endParaRPr lang="de-CH" altLang="de-DE"/>
          </a:p>
        </p:txBody>
      </p:sp>
      <p:sp>
        <p:nvSpPr>
          <p:cNvPr id="7" name="Fußzeilenplatzhalter 6">
            <a:extLst>
              <a:ext uri="{FF2B5EF4-FFF2-40B4-BE49-F238E27FC236}">
                <a16:creationId xmlns:a16="http://schemas.microsoft.com/office/drawing/2014/main" id="{19767C60-6AEE-43E0-BBE7-68F779D0A85C}"/>
              </a:ext>
            </a:extLst>
          </p:cNvPr>
          <p:cNvSpPr>
            <a:spLocks noGrp="1"/>
          </p:cNvSpPr>
          <p:nvPr>
            <p:ph type="ftr" sz="quarter" idx="12"/>
          </p:nvPr>
        </p:nvSpPr>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429875175"/>
      </p:ext>
    </p:extLst>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5568B4-886E-4A10-B71B-15E7C47F794A}"/>
              </a:ext>
            </a:extLst>
          </p:cNvPr>
          <p:cNvSpPr>
            <a:spLocks noGrp="1"/>
          </p:cNvSpPr>
          <p:nvPr>
            <p:ph type="title"/>
          </p:nvPr>
        </p:nvSpPr>
        <p:spPr>
          <a:xfrm>
            <a:off x="630238" y="365125"/>
            <a:ext cx="78867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C0931D0C-CF42-4C4A-9F3E-CB7EF5652C2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31A41C90-B32D-4F72-95AD-91FCD16FE424}"/>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F80246B2-18F5-4F87-9A50-A16355D7475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0308926-4A59-41DC-A71F-D6CD29C88B77}"/>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Foliennummernplatzhalter 6">
            <a:extLst>
              <a:ext uri="{FF2B5EF4-FFF2-40B4-BE49-F238E27FC236}">
                <a16:creationId xmlns:a16="http://schemas.microsoft.com/office/drawing/2014/main" id="{40FC195C-DAC4-456D-8C63-9C95A7966BC9}"/>
              </a:ext>
            </a:extLst>
          </p:cNvPr>
          <p:cNvSpPr>
            <a:spLocks noGrp="1"/>
          </p:cNvSpPr>
          <p:nvPr>
            <p:ph type="sldNum" sz="quarter" idx="10"/>
          </p:nvPr>
        </p:nvSpPr>
        <p:spPr/>
        <p:txBody>
          <a:bodyPr/>
          <a:lstStyle>
            <a:lvl1pPr>
              <a:defRPr/>
            </a:lvl1pPr>
          </a:lstStyle>
          <a:p>
            <a:fld id="{2806A429-2DC6-476D-BF90-AEA57F3E65FA}" type="slidenum">
              <a:rPr lang="de-CH" altLang="de-DE"/>
              <a:pPr/>
              <a:t>‹Nr.›</a:t>
            </a:fld>
            <a:endParaRPr lang="de-CH" altLang="de-DE"/>
          </a:p>
        </p:txBody>
      </p:sp>
      <p:sp>
        <p:nvSpPr>
          <p:cNvPr id="8" name="Datumsplatzhalter 7">
            <a:extLst>
              <a:ext uri="{FF2B5EF4-FFF2-40B4-BE49-F238E27FC236}">
                <a16:creationId xmlns:a16="http://schemas.microsoft.com/office/drawing/2014/main" id="{2CA4E9C5-6DD4-47F6-971F-0892AA44BCB0}"/>
              </a:ext>
            </a:extLst>
          </p:cNvPr>
          <p:cNvSpPr>
            <a:spLocks noGrp="1"/>
          </p:cNvSpPr>
          <p:nvPr>
            <p:ph type="dt" sz="half" idx="11"/>
          </p:nvPr>
        </p:nvSpPr>
        <p:spPr/>
        <p:txBody>
          <a:bodyPr/>
          <a:lstStyle>
            <a:lvl1pPr>
              <a:defRPr/>
            </a:lvl1pPr>
          </a:lstStyle>
          <a:p>
            <a:r>
              <a:rPr lang="en-US" altLang="de-DE"/>
              <a:t>© 2003 bengin.com</a:t>
            </a:r>
            <a:endParaRPr lang="de-CH" altLang="de-DE"/>
          </a:p>
        </p:txBody>
      </p:sp>
      <p:sp>
        <p:nvSpPr>
          <p:cNvPr id="9" name="Fußzeilenplatzhalter 8">
            <a:extLst>
              <a:ext uri="{FF2B5EF4-FFF2-40B4-BE49-F238E27FC236}">
                <a16:creationId xmlns:a16="http://schemas.microsoft.com/office/drawing/2014/main" id="{C93FD6E8-05EB-4390-9E0D-540546D5633E}"/>
              </a:ext>
            </a:extLst>
          </p:cNvPr>
          <p:cNvSpPr>
            <a:spLocks noGrp="1"/>
          </p:cNvSpPr>
          <p:nvPr>
            <p:ph type="ftr" sz="quarter" idx="12"/>
          </p:nvPr>
        </p:nvSpPr>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4020958322"/>
      </p:ext>
    </p:extLst>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6F635A-E74B-4AFF-9112-9A89A644C451}"/>
              </a:ext>
            </a:extLst>
          </p:cNvPr>
          <p:cNvSpPr>
            <a:spLocks noGrp="1"/>
          </p:cNvSpPr>
          <p:nvPr>
            <p:ph type="title"/>
          </p:nvPr>
        </p:nvSpPr>
        <p:spPr/>
        <p:txBody>
          <a:bodyPr/>
          <a:lstStyle/>
          <a:p>
            <a:r>
              <a:rPr lang="de-DE"/>
              <a:t>Mastertitelformat bearbeiten</a:t>
            </a:r>
            <a:endParaRPr lang="de-CH"/>
          </a:p>
        </p:txBody>
      </p:sp>
      <p:sp>
        <p:nvSpPr>
          <p:cNvPr id="3" name="Foliennummernplatzhalter 2">
            <a:extLst>
              <a:ext uri="{FF2B5EF4-FFF2-40B4-BE49-F238E27FC236}">
                <a16:creationId xmlns:a16="http://schemas.microsoft.com/office/drawing/2014/main" id="{302E9472-A888-4BB5-90CD-700A32D8B317}"/>
              </a:ext>
            </a:extLst>
          </p:cNvPr>
          <p:cNvSpPr>
            <a:spLocks noGrp="1"/>
          </p:cNvSpPr>
          <p:nvPr>
            <p:ph type="sldNum" sz="quarter" idx="10"/>
          </p:nvPr>
        </p:nvSpPr>
        <p:spPr/>
        <p:txBody>
          <a:bodyPr/>
          <a:lstStyle>
            <a:lvl1pPr>
              <a:defRPr/>
            </a:lvl1pPr>
          </a:lstStyle>
          <a:p>
            <a:fld id="{056A786D-3866-4880-9E98-473CCF9EC784}" type="slidenum">
              <a:rPr lang="de-CH" altLang="de-DE"/>
              <a:pPr/>
              <a:t>‹Nr.›</a:t>
            </a:fld>
            <a:endParaRPr lang="de-CH" altLang="de-DE"/>
          </a:p>
        </p:txBody>
      </p:sp>
      <p:sp>
        <p:nvSpPr>
          <p:cNvPr id="4" name="Datumsplatzhalter 3">
            <a:extLst>
              <a:ext uri="{FF2B5EF4-FFF2-40B4-BE49-F238E27FC236}">
                <a16:creationId xmlns:a16="http://schemas.microsoft.com/office/drawing/2014/main" id="{DCA89F2D-C977-42EF-BDA9-AEC385E2CE26}"/>
              </a:ext>
            </a:extLst>
          </p:cNvPr>
          <p:cNvSpPr>
            <a:spLocks noGrp="1"/>
          </p:cNvSpPr>
          <p:nvPr>
            <p:ph type="dt" sz="half" idx="11"/>
          </p:nvPr>
        </p:nvSpPr>
        <p:spPr/>
        <p:txBody>
          <a:bodyPr/>
          <a:lstStyle>
            <a:lvl1pPr>
              <a:defRPr/>
            </a:lvl1pPr>
          </a:lstStyle>
          <a:p>
            <a:r>
              <a:rPr lang="en-US" altLang="de-DE"/>
              <a:t>© 2003 bengin.com</a:t>
            </a:r>
            <a:endParaRPr lang="de-CH" altLang="de-DE"/>
          </a:p>
        </p:txBody>
      </p:sp>
      <p:sp>
        <p:nvSpPr>
          <p:cNvPr id="5" name="Fußzeilenplatzhalter 4">
            <a:extLst>
              <a:ext uri="{FF2B5EF4-FFF2-40B4-BE49-F238E27FC236}">
                <a16:creationId xmlns:a16="http://schemas.microsoft.com/office/drawing/2014/main" id="{1E21F486-3E14-4101-8DFD-23E7AE012403}"/>
              </a:ext>
            </a:extLst>
          </p:cNvPr>
          <p:cNvSpPr>
            <a:spLocks noGrp="1"/>
          </p:cNvSpPr>
          <p:nvPr>
            <p:ph type="ftr" sz="quarter" idx="12"/>
          </p:nvPr>
        </p:nvSpPr>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2914955547"/>
      </p:ext>
    </p:extLst>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50495369-D45D-4584-B1C6-3D4A203AF1C3}"/>
              </a:ext>
            </a:extLst>
          </p:cNvPr>
          <p:cNvSpPr>
            <a:spLocks noGrp="1"/>
          </p:cNvSpPr>
          <p:nvPr>
            <p:ph type="sldNum" sz="quarter" idx="10"/>
          </p:nvPr>
        </p:nvSpPr>
        <p:spPr/>
        <p:txBody>
          <a:bodyPr/>
          <a:lstStyle>
            <a:lvl1pPr>
              <a:defRPr/>
            </a:lvl1pPr>
          </a:lstStyle>
          <a:p>
            <a:fld id="{406AA463-AD0B-47BB-82D5-B72D115DB09F}" type="slidenum">
              <a:rPr lang="de-CH" altLang="de-DE"/>
              <a:pPr/>
              <a:t>‹Nr.›</a:t>
            </a:fld>
            <a:endParaRPr lang="de-CH" altLang="de-DE"/>
          </a:p>
        </p:txBody>
      </p:sp>
      <p:sp>
        <p:nvSpPr>
          <p:cNvPr id="3" name="Datumsplatzhalter 2">
            <a:extLst>
              <a:ext uri="{FF2B5EF4-FFF2-40B4-BE49-F238E27FC236}">
                <a16:creationId xmlns:a16="http://schemas.microsoft.com/office/drawing/2014/main" id="{901423B4-226A-4204-B9BE-31E6CA73F824}"/>
              </a:ext>
            </a:extLst>
          </p:cNvPr>
          <p:cNvSpPr>
            <a:spLocks noGrp="1"/>
          </p:cNvSpPr>
          <p:nvPr>
            <p:ph type="dt" sz="half" idx="11"/>
          </p:nvPr>
        </p:nvSpPr>
        <p:spPr/>
        <p:txBody>
          <a:bodyPr/>
          <a:lstStyle>
            <a:lvl1pPr>
              <a:defRPr/>
            </a:lvl1pPr>
          </a:lstStyle>
          <a:p>
            <a:r>
              <a:rPr lang="en-US" altLang="de-DE"/>
              <a:t>© 2003 bengin.com</a:t>
            </a:r>
            <a:endParaRPr lang="de-CH" altLang="de-DE"/>
          </a:p>
        </p:txBody>
      </p:sp>
      <p:sp>
        <p:nvSpPr>
          <p:cNvPr id="4" name="Fußzeilenplatzhalter 3">
            <a:extLst>
              <a:ext uri="{FF2B5EF4-FFF2-40B4-BE49-F238E27FC236}">
                <a16:creationId xmlns:a16="http://schemas.microsoft.com/office/drawing/2014/main" id="{7818454C-711E-4FF5-8442-6CFFE30CBEC4}"/>
              </a:ext>
            </a:extLst>
          </p:cNvPr>
          <p:cNvSpPr>
            <a:spLocks noGrp="1"/>
          </p:cNvSpPr>
          <p:nvPr>
            <p:ph type="ftr" sz="quarter" idx="12"/>
          </p:nvPr>
        </p:nvSpPr>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3114796556"/>
      </p:ext>
    </p:extLst>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4E0807-2B61-4179-9D50-7ACF560D0E7D}"/>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8F7C4337-82B8-4E67-A0E9-EECB39664D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9102FC5E-A380-4D11-BD32-39706454C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Foliennummernplatzhalter 4">
            <a:extLst>
              <a:ext uri="{FF2B5EF4-FFF2-40B4-BE49-F238E27FC236}">
                <a16:creationId xmlns:a16="http://schemas.microsoft.com/office/drawing/2014/main" id="{CAAA8C01-16F1-4BC0-AC53-F766AEABEE0E}"/>
              </a:ext>
            </a:extLst>
          </p:cNvPr>
          <p:cNvSpPr>
            <a:spLocks noGrp="1"/>
          </p:cNvSpPr>
          <p:nvPr>
            <p:ph type="sldNum" sz="quarter" idx="10"/>
          </p:nvPr>
        </p:nvSpPr>
        <p:spPr/>
        <p:txBody>
          <a:bodyPr/>
          <a:lstStyle>
            <a:lvl1pPr>
              <a:defRPr/>
            </a:lvl1pPr>
          </a:lstStyle>
          <a:p>
            <a:fld id="{4058AA4D-7DE1-421D-B305-78E7F717056E}" type="slidenum">
              <a:rPr lang="de-CH" altLang="de-DE"/>
              <a:pPr/>
              <a:t>‹Nr.›</a:t>
            </a:fld>
            <a:endParaRPr lang="de-CH" altLang="de-DE"/>
          </a:p>
        </p:txBody>
      </p:sp>
      <p:sp>
        <p:nvSpPr>
          <p:cNvPr id="6" name="Datumsplatzhalter 5">
            <a:extLst>
              <a:ext uri="{FF2B5EF4-FFF2-40B4-BE49-F238E27FC236}">
                <a16:creationId xmlns:a16="http://schemas.microsoft.com/office/drawing/2014/main" id="{D5EB2453-DB06-4653-85A9-65565291E02D}"/>
              </a:ext>
            </a:extLst>
          </p:cNvPr>
          <p:cNvSpPr>
            <a:spLocks noGrp="1"/>
          </p:cNvSpPr>
          <p:nvPr>
            <p:ph type="dt" sz="half" idx="11"/>
          </p:nvPr>
        </p:nvSpPr>
        <p:spPr/>
        <p:txBody>
          <a:bodyPr/>
          <a:lstStyle>
            <a:lvl1pPr>
              <a:defRPr/>
            </a:lvl1pPr>
          </a:lstStyle>
          <a:p>
            <a:r>
              <a:rPr lang="en-US" altLang="de-DE"/>
              <a:t>© 2003 bengin.com</a:t>
            </a:r>
            <a:endParaRPr lang="de-CH" altLang="de-DE"/>
          </a:p>
        </p:txBody>
      </p:sp>
      <p:sp>
        <p:nvSpPr>
          <p:cNvPr id="7" name="Fußzeilenplatzhalter 6">
            <a:extLst>
              <a:ext uri="{FF2B5EF4-FFF2-40B4-BE49-F238E27FC236}">
                <a16:creationId xmlns:a16="http://schemas.microsoft.com/office/drawing/2014/main" id="{D0EC99C1-03BF-4C6D-B51F-4162C1B45785}"/>
              </a:ext>
            </a:extLst>
          </p:cNvPr>
          <p:cNvSpPr>
            <a:spLocks noGrp="1"/>
          </p:cNvSpPr>
          <p:nvPr>
            <p:ph type="ftr" sz="quarter" idx="12"/>
          </p:nvPr>
        </p:nvSpPr>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257657829"/>
      </p:ext>
    </p:extLst>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640D37-27AE-47AB-9275-846A262043AC}"/>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C19A6D3E-0842-4CE9-B150-39112F27656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B91679C4-8E83-45C2-AEF7-094631EE151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Foliennummernplatzhalter 4">
            <a:extLst>
              <a:ext uri="{FF2B5EF4-FFF2-40B4-BE49-F238E27FC236}">
                <a16:creationId xmlns:a16="http://schemas.microsoft.com/office/drawing/2014/main" id="{245D3AFC-459D-4CF9-A092-0D0D9FA37A30}"/>
              </a:ext>
            </a:extLst>
          </p:cNvPr>
          <p:cNvSpPr>
            <a:spLocks noGrp="1"/>
          </p:cNvSpPr>
          <p:nvPr>
            <p:ph type="sldNum" sz="quarter" idx="10"/>
          </p:nvPr>
        </p:nvSpPr>
        <p:spPr/>
        <p:txBody>
          <a:bodyPr/>
          <a:lstStyle>
            <a:lvl1pPr>
              <a:defRPr/>
            </a:lvl1pPr>
          </a:lstStyle>
          <a:p>
            <a:fld id="{A92B9F40-69E0-4289-88F9-8732116F96D0}" type="slidenum">
              <a:rPr lang="de-CH" altLang="de-DE"/>
              <a:pPr/>
              <a:t>‹Nr.›</a:t>
            </a:fld>
            <a:endParaRPr lang="de-CH" altLang="de-DE"/>
          </a:p>
        </p:txBody>
      </p:sp>
      <p:sp>
        <p:nvSpPr>
          <p:cNvPr id="6" name="Datumsplatzhalter 5">
            <a:extLst>
              <a:ext uri="{FF2B5EF4-FFF2-40B4-BE49-F238E27FC236}">
                <a16:creationId xmlns:a16="http://schemas.microsoft.com/office/drawing/2014/main" id="{39FF5760-E212-4561-AA44-EA7CC25253B1}"/>
              </a:ext>
            </a:extLst>
          </p:cNvPr>
          <p:cNvSpPr>
            <a:spLocks noGrp="1"/>
          </p:cNvSpPr>
          <p:nvPr>
            <p:ph type="dt" sz="half" idx="11"/>
          </p:nvPr>
        </p:nvSpPr>
        <p:spPr/>
        <p:txBody>
          <a:bodyPr/>
          <a:lstStyle>
            <a:lvl1pPr>
              <a:defRPr/>
            </a:lvl1pPr>
          </a:lstStyle>
          <a:p>
            <a:r>
              <a:rPr lang="en-US" altLang="de-DE"/>
              <a:t>© 2003 bengin.com</a:t>
            </a:r>
            <a:endParaRPr lang="de-CH" altLang="de-DE"/>
          </a:p>
        </p:txBody>
      </p:sp>
      <p:sp>
        <p:nvSpPr>
          <p:cNvPr id="7" name="Fußzeilenplatzhalter 6">
            <a:extLst>
              <a:ext uri="{FF2B5EF4-FFF2-40B4-BE49-F238E27FC236}">
                <a16:creationId xmlns:a16="http://schemas.microsoft.com/office/drawing/2014/main" id="{7E1272D8-64EC-4AAC-A6E7-0CDCD79ADB0D}"/>
              </a:ext>
            </a:extLst>
          </p:cNvPr>
          <p:cNvSpPr>
            <a:spLocks noGrp="1"/>
          </p:cNvSpPr>
          <p:nvPr>
            <p:ph type="ftr" sz="quarter" idx="12"/>
          </p:nvPr>
        </p:nvSpPr>
        <p:spPr/>
        <p:txBody>
          <a:bodyPr/>
          <a:lstStyle>
            <a:lvl1pPr>
              <a:defRPr/>
            </a:lvl1pPr>
          </a:lstStyle>
          <a:p>
            <a:r>
              <a:rPr lang="de-CH" altLang="de-DE" dirty="0"/>
              <a:t>View of an </a:t>
            </a:r>
            <a:r>
              <a:rPr lang="de-CH" altLang="de-DE" dirty="0" err="1"/>
              <a:t>enterprise</a:t>
            </a:r>
            <a:endParaRPr lang="de-CH" altLang="de-DE" dirty="0"/>
          </a:p>
        </p:txBody>
      </p:sp>
    </p:spTree>
    <p:extLst>
      <p:ext uri="{BB962C8B-B14F-4D97-AF65-F5344CB8AC3E}">
        <p14:creationId xmlns:p14="http://schemas.microsoft.com/office/powerpoint/2010/main" val="2292568331"/>
      </p:ext>
    </p:extLst>
  </p:cSld>
  <p:clrMapOvr>
    <a:masterClrMapping/>
  </p:clrMapOvr>
  <p:transition>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07D1AEB-C16E-4FF7-A90E-32038AF2DA76}"/>
              </a:ext>
            </a:extLst>
          </p:cNvPr>
          <p:cNvSpPr>
            <a:spLocks noGrp="1" noChangeArrowheads="1"/>
          </p:cNvSpPr>
          <p:nvPr>
            <p:ph type="title"/>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36000" rIns="18000" bIns="18000" numCol="1" anchor="t" anchorCtr="0" compatLnSpc="1">
            <a:prstTxWarp prst="textNoShape">
              <a:avLst/>
            </a:prstTxWarp>
          </a:bodyPr>
          <a:lstStyle/>
          <a:p>
            <a:pPr lvl="0"/>
            <a:r>
              <a:rPr lang="de-CH" altLang="de-DE"/>
              <a:t>Click to Edit</a:t>
            </a:r>
            <a:br>
              <a:rPr lang="de-CH" altLang="de-DE"/>
            </a:br>
            <a:r>
              <a:rPr lang="de-CH" altLang="de-DE"/>
              <a:t>Master Title Style</a:t>
            </a:r>
          </a:p>
        </p:txBody>
      </p:sp>
      <p:sp>
        <p:nvSpPr>
          <p:cNvPr id="3075" name="Rectangle 3">
            <a:extLst>
              <a:ext uri="{FF2B5EF4-FFF2-40B4-BE49-F238E27FC236}">
                <a16:creationId xmlns:a16="http://schemas.microsoft.com/office/drawing/2014/main" id="{094C92DA-B117-4D67-95DA-684936D8A949}"/>
              </a:ext>
            </a:extLst>
          </p:cNvPr>
          <p:cNvSpPr>
            <a:spLocks noGrp="1" noChangeArrowheads="1"/>
          </p:cNvSpPr>
          <p:nvPr>
            <p:ph type="body" idx="1"/>
          </p:nvPr>
        </p:nvSpPr>
        <p:spPr bwMode="auto">
          <a:xfrm>
            <a:off x="571500" y="1524000"/>
            <a:ext cx="78105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45" tIns="19045" rIns="19045" bIns="19045" numCol="1" anchor="t" anchorCtr="0" compatLnSpc="1">
            <a:prstTxWarp prst="textNoShape">
              <a:avLst/>
            </a:prstTxWarp>
          </a:bodyPr>
          <a:lstStyle/>
          <a:p>
            <a:pPr lvl="0"/>
            <a:r>
              <a:rPr lang="de-CH" altLang="de-DE"/>
              <a:t>Click to edit Master text styles</a:t>
            </a:r>
          </a:p>
          <a:p>
            <a:pPr lvl="1"/>
            <a:r>
              <a:rPr lang="de-CH" altLang="de-DE"/>
              <a:t>Second level</a:t>
            </a:r>
          </a:p>
          <a:p>
            <a:pPr lvl="2"/>
            <a:r>
              <a:rPr lang="de-CH" altLang="de-DE"/>
              <a:t>Third level</a:t>
            </a:r>
          </a:p>
          <a:p>
            <a:pPr lvl="3"/>
            <a:r>
              <a:rPr lang="de-CH" altLang="de-DE"/>
              <a:t>Fourth level</a:t>
            </a:r>
          </a:p>
          <a:p>
            <a:pPr lvl="4"/>
            <a:r>
              <a:rPr lang="de-CH" altLang="de-DE"/>
              <a:t>Fifth level</a:t>
            </a:r>
          </a:p>
        </p:txBody>
      </p:sp>
      <p:sp>
        <p:nvSpPr>
          <p:cNvPr id="3078" name="Rectangle 6">
            <a:extLst>
              <a:ext uri="{FF2B5EF4-FFF2-40B4-BE49-F238E27FC236}">
                <a16:creationId xmlns:a16="http://schemas.microsoft.com/office/drawing/2014/main" id="{9E103BC2-1366-4AB4-A7BA-761DC999279F}"/>
              </a:ext>
            </a:extLst>
          </p:cNvPr>
          <p:cNvSpPr>
            <a:spLocks noGrp="1" noChangeArrowheads="1"/>
          </p:cNvSpPr>
          <p:nvPr>
            <p:ph type="sldNum" sz="quarter" idx="4"/>
          </p:nvPr>
        </p:nvSpPr>
        <p:spPr bwMode="auto">
          <a:xfrm>
            <a:off x="8839200" y="6172200"/>
            <a:ext cx="225425" cy="12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defTabSz="871538" eaLnBrk="0" hangingPunct="0">
              <a:defRPr sz="1000" b="1"/>
            </a:lvl1pPr>
          </a:lstStyle>
          <a:p>
            <a:fld id="{6CD3C72D-39F0-46F4-B8F1-286F73C06CF4}" type="slidenum">
              <a:rPr lang="de-CH" altLang="de-DE"/>
              <a:pPr/>
              <a:t>‹Nr.›</a:t>
            </a:fld>
            <a:endParaRPr lang="de-CH" altLang="de-DE"/>
          </a:p>
        </p:txBody>
      </p:sp>
      <p:sp>
        <p:nvSpPr>
          <p:cNvPr id="3081" name="Rectangle 9">
            <a:extLst>
              <a:ext uri="{FF2B5EF4-FFF2-40B4-BE49-F238E27FC236}">
                <a16:creationId xmlns:a16="http://schemas.microsoft.com/office/drawing/2014/main" id="{294EDAF5-AD99-4A65-89E6-7093AB5A4EF1}"/>
              </a:ext>
            </a:extLst>
          </p:cNvPr>
          <p:cNvSpPr>
            <a:spLocks noGrp="1" noChangeArrowheads="1"/>
          </p:cNvSpPr>
          <p:nvPr>
            <p:ph type="dt" sz="half" idx="2"/>
          </p:nvPr>
        </p:nvSpPr>
        <p:spPr bwMode="auto">
          <a:xfrm>
            <a:off x="4572000" y="6477000"/>
            <a:ext cx="4114800" cy="13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871538" eaLnBrk="0" hangingPunct="0">
              <a:lnSpc>
                <a:spcPts val="1063"/>
              </a:lnSpc>
              <a:defRPr sz="1000"/>
            </a:lvl1pPr>
          </a:lstStyle>
          <a:p>
            <a:r>
              <a:rPr lang="en-US" altLang="de-DE"/>
              <a:t>© 2003 bengin.com</a:t>
            </a:r>
            <a:endParaRPr lang="de-CH" altLang="de-DE"/>
          </a:p>
        </p:txBody>
      </p:sp>
      <p:sp>
        <p:nvSpPr>
          <p:cNvPr id="3082" name="Rectangle 10">
            <a:extLst>
              <a:ext uri="{FF2B5EF4-FFF2-40B4-BE49-F238E27FC236}">
                <a16:creationId xmlns:a16="http://schemas.microsoft.com/office/drawing/2014/main" id="{F42183E1-A5C3-4808-B0AD-38FFC3A11991}"/>
              </a:ext>
            </a:extLst>
          </p:cNvPr>
          <p:cNvSpPr>
            <a:spLocks noGrp="1" noChangeArrowheads="1"/>
          </p:cNvSpPr>
          <p:nvPr>
            <p:ph type="ftr" sz="quarter" idx="3"/>
          </p:nvPr>
        </p:nvSpPr>
        <p:spPr bwMode="auto">
          <a:xfrm>
            <a:off x="4572000" y="6342063"/>
            <a:ext cx="4114800" cy="141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871538" eaLnBrk="0" hangingPunct="0">
              <a:lnSpc>
                <a:spcPts val="1063"/>
              </a:lnSpc>
              <a:defRPr sz="1000"/>
            </a:lvl1pPr>
          </a:lstStyle>
          <a:p>
            <a:r>
              <a:rPr lang="de-CH" altLang="de-DE" dirty="0"/>
              <a:t>View of an </a:t>
            </a:r>
            <a:r>
              <a:rPr lang="de-CH" altLang="de-DE" dirty="0" err="1"/>
              <a:t>enterprise</a:t>
            </a:r>
            <a:endParaRPr lang="de-CH" altLang="de-DE" dirty="0"/>
          </a:p>
        </p:txBody>
      </p:sp>
      <p:sp>
        <p:nvSpPr>
          <p:cNvPr id="3084" name="Line 12">
            <a:extLst>
              <a:ext uri="{FF2B5EF4-FFF2-40B4-BE49-F238E27FC236}">
                <a16:creationId xmlns:a16="http://schemas.microsoft.com/office/drawing/2014/main" id="{466266A0-6818-4263-A003-C38B2C1C2DC2}"/>
              </a:ext>
            </a:extLst>
          </p:cNvPr>
          <p:cNvSpPr>
            <a:spLocks noChangeShapeType="1"/>
          </p:cNvSpPr>
          <p:nvPr/>
        </p:nvSpPr>
        <p:spPr bwMode="auto">
          <a:xfrm>
            <a:off x="8763000" y="6172200"/>
            <a:ext cx="0" cy="685800"/>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3085" name="Rectangle 13">
            <a:extLst>
              <a:ext uri="{FF2B5EF4-FFF2-40B4-BE49-F238E27FC236}">
                <a16:creationId xmlns:a16="http://schemas.microsoft.com/office/drawing/2014/main" id="{435952E8-B063-4574-BB38-7019B093D3EB}"/>
              </a:ext>
            </a:extLst>
          </p:cNvPr>
          <p:cNvSpPr>
            <a:spLocks noChangeArrowheads="1"/>
          </p:cNvSpPr>
          <p:nvPr/>
        </p:nvSpPr>
        <p:spPr bwMode="auto">
          <a:xfrm>
            <a:off x="-14288" y="381000"/>
            <a:ext cx="395288" cy="557213"/>
          </a:xfrm>
          <a:prstGeom prst="rect">
            <a:avLst/>
          </a:prstGeom>
          <a:gradFill rotWithShape="0">
            <a:gsLst>
              <a:gs pos="0">
                <a:srgbClr val="EAEAEA"/>
              </a:gs>
              <a:gs pos="50000">
                <a:schemeClr val="bg1"/>
              </a:gs>
              <a:gs pos="100000">
                <a:srgbClr val="EAEAEA"/>
              </a:gs>
            </a:gsLst>
            <a:lin ang="540000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CH"/>
          </a:p>
        </p:txBody>
      </p:sp>
      <p:sp>
        <p:nvSpPr>
          <p:cNvPr id="3087" name="Text Box 15">
            <a:extLst>
              <a:ext uri="{FF2B5EF4-FFF2-40B4-BE49-F238E27FC236}">
                <a16:creationId xmlns:a16="http://schemas.microsoft.com/office/drawing/2014/main" id="{1AEE3C43-8A6F-41DC-A09A-CE1FE399FE32}"/>
              </a:ext>
            </a:extLst>
          </p:cNvPr>
          <p:cNvSpPr txBox="1">
            <a:spLocks noChangeArrowheads="1"/>
          </p:cNvSpPr>
          <p:nvPr userDrawn="1"/>
        </p:nvSpPr>
        <p:spPr bwMode="auto">
          <a:xfrm>
            <a:off x="0" y="6172200"/>
            <a:ext cx="846138" cy="336550"/>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ctr"/>
            <a:r>
              <a:rPr lang="de-CH" altLang="de-DE" b="1"/>
              <a:t>bengin</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p:split/>
  </p:transition>
  <p:hf hdr="0"/>
  <p:txStyles>
    <p:titleStyle>
      <a:lvl1pPr algn="l" rtl="0" fontAlgn="base">
        <a:lnSpc>
          <a:spcPct val="90000"/>
        </a:lnSpc>
        <a:spcBef>
          <a:spcPct val="0"/>
        </a:spcBef>
        <a:spcAft>
          <a:spcPct val="0"/>
        </a:spcAft>
        <a:defRPr sz="2400" kern="1200">
          <a:solidFill>
            <a:srgbClr val="00235B"/>
          </a:solidFill>
          <a:latin typeface="+mj-lt"/>
          <a:ea typeface="+mj-ea"/>
          <a:cs typeface="+mj-cs"/>
        </a:defRPr>
      </a:lvl1pPr>
      <a:lvl2pPr algn="l" rtl="0" fontAlgn="base">
        <a:lnSpc>
          <a:spcPct val="90000"/>
        </a:lnSpc>
        <a:spcBef>
          <a:spcPct val="0"/>
        </a:spcBef>
        <a:spcAft>
          <a:spcPct val="0"/>
        </a:spcAft>
        <a:defRPr sz="2400">
          <a:solidFill>
            <a:srgbClr val="00235B"/>
          </a:solidFill>
          <a:latin typeface="Arial" panose="020B0604020202020204" pitchFamily="34" charset="0"/>
        </a:defRPr>
      </a:lvl2pPr>
      <a:lvl3pPr algn="l" rtl="0" fontAlgn="base">
        <a:lnSpc>
          <a:spcPct val="90000"/>
        </a:lnSpc>
        <a:spcBef>
          <a:spcPct val="0"/>
        </a:spcBef>
        <a:spcAft>
          <a:spcPct val="0"/>
        </a:spcAft>
        <a:defRPr sz="2400">
          <a:solidFill>
            <a:srgbClr val="00235B"/>
          </a:solidFill>
          <a:latin typeface="Arial" panose="020B0604020202020204" pitchFamily="34" charset="0"/>
        </a:defRPr>
      </a:lvl3pPr>
      <a:lvl4pPr algn="l" rtl="0" fontAlgn="base">
        <a:lnSpc>
          <a:spcPct val="90000"/>
        </a:lnSpc>
        <a:spcBef>
          <a:spcPct val="0"/>
        </a:spcBef>
        <a:spcAft>
          <a:spcPct val="0"/>
        </a:spcAft>
        <a:defRPr sz="2400">
          <a:solidFill>
            <a:srgbClr val="00235B"/>
          </a:solidFill>
          <a:latin typeface="Arial" panose="020B0604020202020204" pitchFamily="34" charset="0"/>
        </a:defRPr>
      </a:lvl4pPr>
      <a:lvl5pPr algn="l" rtl="0" fontAlgn="base">
        <a:lnSpc>
          <a:spcPct val="90000"/>
        </a:lnSpc>
        <a:spcBef>
          <a:spcPct val="0"/>
        </a:spcBef>
        <a:spcAft>
          <a:spcPct val="0"/>
        </a:spcAft>
        <a:defRPr sz="2400">
          <a:solidFill>
            <a:srgbClr val="00235B"/>
          </a:solidFill>
          <a:latin typeface="Arial" panose="020B0604020202020204" pitchFamily="34" charset="0"/>
        </a:defRPr>
      </a:lvl5pPr>
      <a:lvl6pPr marL="457200" algn="l" rtl="0" fontAlgn="base">
        <a:lnSpc>
          <a:spcPct val="90000"/>
        </a:lnSpc>
        <a:spcBef>
          <a:spcPct val="0"/>
        </a:spcBef>
        <a:spcAft>
          <a:spcPct val="0"/>
        </a:spcAft>
        <a:defRPr sz="2400">
          <a:solidFill>
            <a:srgbClr val="00235B"/>
          </a:solidFill>
          <a:latin typeface="Arial" panose="020B0604020202020204" pitchFamily="34" charset="0"/>
        </a:defRPr>
      </a:lvl6pPr>
      <a:lvl7pPr marL="914400" algn="l" rtl="0" fontAlgn="base">
        <a:lnSpc>
          <a:spcPct val="90000"/>
        </a:lnSpc>
        <a:spcBef>
          <a:spcPct val="0"/>
        </a:spcBef>
        <a:spcAft>
          <a:spcPct val="0"/>
        </a:spcAft>
        <a:defRPr sz="2400">
          <a:solidFill>
            <a:srgbClr val="00235B"/>
          </a:solidFill>
          <a:latin typeface="Arial" panose="020B0604020202020204" pitchFamily="34" charset="0"/>
        </a:defRPr>
      </a:lvl7pPr>
      <a:lvl8pPr marL="1371600" algn="l" rtl="0" fontAlgn="base">
        <a:lnSpc>
          <a:spcPct val="90000"/>
        </a:lnSpc>
        <a:spcBef>
          <a:spcPct val="0"/>
        </a:spcBef>
        <a:spcAft>
          <a:spcPct val="0"/>
        </a:spcAft>
        <a:defRPr sz="2400">
          <a:solidFill>
            <a:srgbClr val="00235B"/>
          </a:solidFill>
          <a:latin typeface="Arial" panose="020B0604020202020204" pitchFamily="34" charset="0"/>
        </a:defRPr>
      </a:lvl8pPr>
      <a:lvl9pPr marL="1828800" algn="l" rtl="0" fontAlgn="base">
        <a:lnSpc>
          <a:spcPct val="90000"/>
        </a:lnSpc>
        <a:spcBef>
          <a:spcPct val="0"/>
        </a:spcBef>
        <a:spcAft>
          <a:spcPct val="0"/>
        </a:spcAft>
        <a:defRPr sz="2400">
          <a:solidFill>
            <a:srgbClr val="00235B"/>
          </a:solidFill>
          <a:latin typeface="Arial" panose="020B0604020202020204" pitchFamily="34" charset="0"/>
        </a:defRPr>
      </a:lvl9pPr>
    </p:titleStyle>
    <p:bodyStyle>
      <a:lvl1pPr marL="287338" indent="-287338" algn="l" rtl="0" fontAlgn="base">
        <a:lnSpc>
          <a:spcPct val="110000"/>
        </a:lnSpc>
        <a:spcBef>
          <a:spcPct val="40000"/>
        </a:spcBef>
        <a:spcAft>
          <a:spcPct val="0"/>
        </a:spcAft>
        <a:buClr>
          <a:schemeClr val="tx2"/>
        </a:buClr>
        <a:buSzPct val="75000"/>
        <a:buFont typeface="Wingdings" panose="05000000000000000000" pitchFamily="2" charset="2"/>
        <a:buChar char="n"/>
        <a:defRPr sz="2000" kern="1200">
          <a:solidFill>
            <a:schemeClr val="tx1"/>
          </a:solidFill>
          <a:latin typeface="+mn-lt"/>
          <a:ea typeface="+mn-ea"/>
          <a:cs typeface="+mn-cs"/>
        </a:defRPr>
      </a:lvl1pPr>
      <a:lvl2pPr marL="760413" indent="-282575" algn="l" rtl="0" fontAlgn="base">
        <a:lnSpc>
          <a:spcPct val="110000"/>
        </a:lnSpc>
        <a:spcBef>
          <a:spcPct val="40000"/>
        </a:spcBef>
        <a:spcAft>
          <a:spcPct val="0"/>
        </a:spcAft>
        <a:buFont typeface="Arial" panose="020B0604020202020204" pitchFamily="34" charset="0"/>
        <a:buChar char="–"/>
        <a:defRPr sz="2000" kern="1200">
          <a:solidFill>
            <a:schemeClr val="tx1"/>
          </a:solidFill>
          <a:latin typeface="+mn-lt"/>
          <a:ea typeface="+mn-ea"/>
          <a:cs typeface="+mn-cs"/>
        </a:defRPr>
      </a:lvl2pPr>
      <a:lvl3pPr marL="1235075" indent="-280988" algn="l" rtl="0" fontAlgn="base">
        <a:lnSpc>
          <a:spcPct val="110000"/>
        </a:lnSpc>
        <a:spcBef>
          <a:spcPct val="40000"/>
        </a:spcBef>
        <a:spcAft>
          <a:spcPct val="0"/>
        </a:spcAft>
        <a:buFont typeface="Arial" panose="020B0604020202020204" pitchFamily="34" charset="0"/>
        <a:buChar char="–"/>
        <a:defRPr sz="2000" kern="1200">
          <a:solidFill>
            <a:schemeClr val="tx1"/>
          </a:solidFill>
          <a:latin typeface="+mn-lt"/>
          <a:ea typeface="+mn-ea"/>
          <a:cs typeface="+mn-cs"/>
        </a:defRPr>
      </a:lvl3pPr>
      <a:lvl4pPr marL="1709738" indent="-284163" algn="l" rtl="0" fontAlgn="base">
        <a:lnSpc>
          <a:spcPct val="110000"/>
        </a:lnSpc>
        <a:spcBef>
          <a:spcPct val="40000"/>
        </a:spcBef>
        <a:spcAft>
          <a:spcPct val="0"/>
        </a:spcAft>
        <a:buFont typeface="Arial" panose="020B0604020202020204" pitchFamily="34" charset="0"/>
        <a:buChar char="–"/>
        <a:defRPr sz="2000" kern="1200">
          <a:solidFill>
            <a:schemeClr val="tx1"/>
          </a:solidFill>
          <a:latin typeface="+mn-lt"/>
          <a:ea typeface="+mn-ea"/>
          <a:cs typeface="+mn-cs"/>
        </a:defRPr>
      </a:lvl4pPr>
      <a:lvl5pPr marL="1906588" algn="l" rtl="0" fontAlgn="base">
        <a:lnSpc>
          <a:spcPct val="110000"/>
        </a:lnSpc>
        <a:spcBef>
          <a:spcPct val="40000"/>
        </a:spcBef>
        <a:spcAft>
          <a:spcPct val="0"/>
        </a:spcAft>
        <a:buFont typeface="Arial" panose="020B0604020202020204" pitchFamily="34" charset="0"/>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sede.org/" TargetMode="External"/><Relationship Id="rId2" Type="http://schemas.openxmlformats.org/officeDocument/2006/relationships/hyperlink" Target="http://project-nemo.org/" TargetMode="External"/><Relationship Id="rId1" Type="http://schemas.openxmlformats.org/officeDocument/2006/relationships/slideLayout" Target="../slideLayouts/slideLayout7.xml"/><Relationship Id="rId4" Type="http://schemas.openxmlformats.org/officeDocument/2006/relationships/hyperlink" Target="https://bengin.net/bes/" TargetMode="Externa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peter.bretscher@bengin.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nsede.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1">
            <a:extLst>
              <a:ext uri="{FF2B5EF4-FFF2-40B4-BE49-F238E27FC236}">
                <a16:creationId xmlns:a16="http://schemas.microsoft.com/office/drawing/2014/main" id="{0DB63AA9-5C43-494D-AAFE-9D7134222B87}"/>
              </a:ext>
            </a:extLst>
          </p:cNvPr>
          <p:cNvSpPr>
            <a:spLocks noGrp="1"/>
          </p:cNvSpPr>
          <p:nvPr>
            <p:ph type="sldNum" sz="quarter" idx="10"/>
          </p:nvPr>
        </p:nvSpPr>
        <p:spPr/>
        <p:txBody>
          <a:bodyPr/>
          <a:lstStyle/>
          <a:p>
            <a:fld id="{1D9AD5A9-DAC1-4C61-A6DF-6C4237F38B47}" type="slidenum">
              <a:rPr lang="de-CH" altLang="de-DE"/>
              <a:pPr/>
              <a:t>1</a:t>
            </a:fld>
            <a:endParaRPr lang="de-CH" altLang="de-DE"/>
          </a:p>
        </p:txBody>
      </p:sp>
      <p:sp>
        <p:nvSpPr>
          <p:cNvPr id="5" name="Datumsplatzhalter 2">
            <a:extLst>
              <a:ext uri="{FF2B5EF4-FFF2-40B4-BE49-F238E27FC236}">
                <a16:creationId xmlns:a16="http://schemas.microsoft.com/office/drawing/2014/main" id="{4FFE4678-02CA-4506-B64E-7104D30C656F}"/>
              </a:ext>
            </a:extLst>
          </p:cNvPr>
          <p:cNvSpPr>
            <a:spLocks noGrp="1"/>
          </p:cNvSpPr>
          <p:nvPr>
            <p:ph type="dt" sz="half" idx="11"/>
          </p:nvPr>
        </p:nvSpPr>
        <p:spPr/>
        <p:txBody>
          <a:bodyPr/>
          <a:lstStyle/>
          <a:p>
            <a:r>
              <a:rPr lang="en-US" altLang="de-DE"/>
              <a:t>© 2003 bengin.com</a:t>
            </a:r>
            <a:endParaRPr lang="de-CH" altLang="de-DE"/>
          </a:p>
        </p:txBody>
      </p:sp>
      <p:sp>
        <p:nvSpPr>
          <p:cNvPr id="6" name="Fußzeilenplatzhalter 3">
            <a:extLst>
              <a:ext uri="{FF2B5EF4-FFF2-40B4-BE49-F238E27FC236}">
                <a16:creationId xmlns:a16="http://schemas.microsoft.com/office/drawing/2014/main" id="{59C8FDB8-78A4-47C8-B181-2ACE993C8401}"/>
              </a:ext>
            </a:extLst>
          </p:cNvPr>
          <p:cNvSpPr>
            <a:spLocks noGrp="1"/>
          </p:cNvSpPr>
          <p:nvPr>
            <p:ph type="ftr" sz="quarter" idx="12"/>
          </p:nvPr>
        </p:nvSpPr>
        <p:spPr/>
        <p:txBody>
          <a:bodyPr/>
          <a:lstStyle/>
          <a:p>
            <a:r>
              <a:rPr lang="de-CH" altLang="de-DE" dirty="0"/>
              <a:t>View of an </a:t>
            </a:r>
            <a:r>
              <a:rPr lang="de-CH" altLang="de-DE" dirty="0" err="1"/>
              <a:t>enterprise</a:t>
            </a:r>
            <a:endParaRPr lang="de-CH" altLang="de-DE" dirty="0"/>
          </a:p>
        </p:txBody>
      </p:sp>
      <p:sp>
        <p:nvSpPr>
          <p:cNvPr id="101378" name="Text Box 2">
            <a:extLst>
              <a:ext uri="{FF2B5EF4-FFF2-40B4-BE49-F238E27FC236}">
                <a16:creationId xmlns:a16="http://schemas.microsoft.com/office/drawing/2014/main" id="{F56B6259-9F19-4ADF-9809-F9F85A0D7638}"/>
              </a:ext>
            </a:extLst>
          </p:cNvPr>
          <p:cNvSpPr txBox="1">
            <a:spLocks noChangeArrowheads="1"/>
          </p:cNvSpPr>
          <p:nvPr/>
        </p:nvSpPr>
        <p:spPr bwMode="auto">
          <a:xfrm>
            <a:off x="0" y="0"/>
            <a:ext cx="9144000" cy="6858000"/>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endParaRPr lang="de-CH" altLang="de-DE" sz="6000" b="1" dirty="0"/>
          </a:p>
          <a:p>
            <a:pPr algn="ctr"/>
            <a:endParaRPr lang="de-CH" altLang="de-DE" sz="6000" b="1" dirty="0"/>
          </a:p>
          <a:p>
            <a:pPr algn="ctr"/>
            <a:endParaRPr lang="de-CH" altLang="de-DE" sz="6000" b="1" dirty="0"/>
          </a:p>
          <a:p>
            <a:pPr algn="ctr"/>
            <a:r>
              <a:rPr lang="de-CH" altLang="de-DE" sz="8000" b="1" dirty="0"/>
              <a:t>INSEDE</a:t>
            </a:r>
          </a:p>
          <a:p>
            <a:pPr algn="ctr"/>
            <a:endParaRPr lang="de-CH" altLang="de-DE" sz="8000" b="1" dirty="0"/>
          </a:p>
          <a:p>
            <a:pPr algn="ctr"/>
            <a:r>
              <a:rPr lang="de-CH" altLang="de-DE" b="1" dirty="0" err="1"/>
              <a:t>Another</a:t>
            </a:r>
            <a:r>
              <a:rPr lang="de-CH" altLang="de-DE" b="1" dirty="0"/>
              <a:t> </a:t>
            </a:r>
            <a:r>
              <a:rPr lang="de-CH" altLang="de-DE" b="1" dirty="0" err="1"/>
              <a:t>view</a:t>
            </a:r>
            <a:r>
              <a:rPr lang="de-CH" altLang="de-DE" b="1" dirty="0"/>
              <a:t> of an </a:t>
            </a:r>
            <a:r>
              <a:rPr lang="de-CH" altLang="de-DE" b="1" dirty="0" err="1"/>
              <a:t>enterprise</a:t>
            </a:r>
            <a:endParaRPr lang="de-CH" altLang="de-DE" b="1" baseline="30000" dirty="0"/>
          </a:p>
        </p:txBody>
      </p:sp>
      <p:sp>
        <p:nvSpPr>
          <p:cNvPr id="101379" name="Text Box 3">
            <a:extLst>
              <a:ext uri="{FF2B5EF4-FFF2-40B4-BE49-F238E27FC236}">
                <a16:creationId xmlns:a16="http://schemas.microsoft.com/office/drawing/2014/main" id="{A27F36C5-449B-4CAB-A402-5DAB9DEF60B7}"/>
              </a:ext>
            </a:extLst>
          </p:cNvPr>
          <p:cNvSpPr txBox="1">
            <a:spLocks noChangeArrowheads="1"/>
          </p:cNvSpPr>
          <p:nvPr/>
        </p:nvSpPr>
        <p:spPr bwMode="auto">
          <a:xfrm>
            <a:off x="7747000" y="6623050"/>
            <a:ext cx="13239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gn="r"/>
            <a:r>
              <a:rPr lang="de-CH" altLang="de-DE" sz="800"/>
              <a:t>view_of_an_enterprise_e</a:t>
            </a:r>
          </a:p>
        </p:txBody>
      </p:sp>
      <p:sp>
        <p:nvSpPr>
          <p:cNvPr id="7" name="Textfeld 6">
            <a:extLst>
              <a:ext uri="{FF2B5EF4-FFF2-40B4-BE49-F238E27FC236}">
                <a16:creationId xmlns:a16="http://schemas.microsoft.com/office/drawing/2014/main" id="{88B4E82D-43DC-4810-848F-6F0DDCF4CDA8}"/>
              </a:ext>
            </a:extLst>
          </p:cNvPr>
          <p:cNvSpPr txBox="1"/>
          <p:nvPr/>
        </p:nvSpPr>
        <p:spPr>
          <a:xfrm>
            <a:off x="419100" y="188913"/>
            <a:ext cx="8445500" cy="1169987"/>
          </a:xfrm>
          <a:prstGeom prst="rect">
            <a:avLst/>
          </a:prstGeom>
          <a:noFill/>
        </p:spPr>
        <p:txBody>
          <a:bodyPr wrap="none">
            <a:spAutoFit/>
          </a:bodyPr>
          <a:lstStyle/>
          <a:p>
            <a:pPr>
              <a:defRPr/>
            </a:pPr>
            <a:r>
              <a:rPr lang="de-CH" sz="1400" dirty="0">
                <a:latin typeface="Arial" charset="0"/>
              </a:rPr>
              <a:t>New 2015 - </a:t>
            </a:r>
            <a:r>
              <a:rPr lang="de-CH" sz="1400" dirty="0" err="1">
                <a:latin typeface="Arial" charset="0"/>
              </a:rPr>
              <a:t>this</a:t>
            </a:r>
            <a:r>
              <a:rPr lang="de-CH" sz="1400" dirty="0">
                <a:latin typeface="Arial" charset="0"/>
              </a:rPr>
              <a:t> </a:t>
            </a:r>
            <a:r>
              <a:rPr lang="de-CH" sz="1400" dirty="0" err="1">
                <a:latin typeface="Arial" charset="0"/>
              </a:rPr>
              <a:t>content</a:t>
            </a:r>
            <a:r>
              <a:rPr lang="de-CH" sz="1400" dirty="0">
                <a:latin typeface="Arial" charset="0"/>
              </a:rPr>
              <a:t> </a:t>
            </a:r>
            <a:r>
              <a:rPr lang="de-CH" sz="1400" dirty="0" err="1">
                <a:latin typeface="Arial" charset="0"/>
              </a:rPr>
              <a:t>is</a:t>
            </a:r>
            <a:r>
              <a:rPr lang="de-CH" sz="1400" dirty="0">
                <a:latin typeface="Arial" charset="0"/>
              </a:rPr>
              <a:t> </a:t>
            </a:r>
            <a:r>
              <a:rPr lang="de-CH" sz="1400" dirty="0" err="1">
                <a:latin typeface="Arial" charset="0"/>
              </a:rPr>
              <a:t>now</a:t>
            </a:r>
            <a:r>
              <a:rPr lang="de-CH" sz="1400" dirty="0">
                <a:latin typeface="Arial" charset="0"/>
              </a:rPr>
              <a:t> </a:t>
            </a:r>
            <a:r>
              <a:rPr lang="de-CH" sz="1400" dirty="0" err="1">
                <a:latin typeface="Arial" charset="0"/>
              </a:rPr>
              <a:t>part</a:t>
            </a:r>
            <a:r>
              <a:rPr lang="de-CH" sz="1400" dirty="0">
                <a:latin typeface="Arial" charset="0"/>
              </a:rPr>
              <a:t> </a:t>
            </a:r>
            <a:r>
              <a:rPr lang="de-CH" sz="1400" dirty="0" err="1">
                <a:latin typeface="Arial" charset="0"/>
              </a:rPr>
              <a:t>of</a:t>
            </a:r>
            <a:r>
              <a:rPr lang="de-CH" sz="1400" dirty="0">
                <a:latin typeface="Arial" charset="0"/>
              </a:rPr>
              <a:t>:</a:t>
            </a:r>
          </a:p>
          <a:p>
            <a:pPr marL="536575" indent="-263525">
              <a:buFontTx/>
              <a:buChar char="-"/>
              <a:defRPr/>
            </a:pPr>
            <a:r>
              <a:rPr lang="de-CH" sz="1400" dirty="0">
                <a:latin typeface="Arial" charset="0"/>
              </a:rPr>
              <a:t>Project NEMO (New/Next Economic Model) </a:t>
            </a:r>
            <a:r>
              <a:rPr lang="de-CH" sz="1400" dirty="0">
                <a:latin typeface="Arial" charset="0"/>
                <a:hlinkClick r:id="rId2"/>
              </a:rPr>
              <a:t>http://project-nemo.org</a:t>
            </a:r>
            <a:endParaRPr lang="de-CH" sz="1400" dirty="0">
              <a:latin typeface="Arial" charset="0"/>
            </a:endParaRPr>
          </a:p>
          <a:p>
            <a:pPr marL="536575" indent="-263525">
              <a:buFontTx/>
              <a:buChar char="-"/>
              <a:defRPr/>
            </a:pPr>
            <a:r>
              <a:rPr lang="de-CH" sz="1400" dirty="0">
                <a:latin typeface="Arial" charset="0"/>
              </a:rPr>
              <a:t>INSEDE (Institute for Sustainable Economic Development) </a:t>
            </a:r>
            <a:r>
              <a:rPr lang="de-CH" sz="1400" dirty="0">
                <a:latin typeface="Arial" charset="0"/>
                <a:hlinkClick r:id="rId3"/>
              </a:rPr>
              <a:t>https://insede.org</a:t>
            </a:r>
            <a:endParaRPr lang="de-CH" sz="1400" dirty="0">
              <a:latin typeface="Arial" charset="0"/>
            </a:endParaRPr>
          </a:p>
          <a:p>
            <a:pPr marL="536575" indent="-263525">
              <a:buFontTx/>
              <a:buChar char="-"/>
              <a:defRPr/>
            </a:pPr>
            <a:r>
              <a:rPr lang="de-CH" sz="1400" dirty="0">
                <a:latin typeface="Arial" charset="0"/>
              </a:rPr>
              <a:t>Business Engineering Systems (MindWare, Basics, </a:t>
            </a:r>
            <a:r>
              <a:rPr lang="de-CH" sz="1400" dirty="0" err="1">
                <a:latin typeface="Arial" charset="0"/>
              </a:rPr>
              <a:t>Structures</a:t>
            </a:r>
            <a:r>
              <a:rPr lang="de-CH" sz="1400" dirty="0">
                <a:latin typeface="Arial" charset="0"/>
              </a:rPr>
              <a:t>) </a:t>
            </a:r>
            <a:r>
              <a:rPr lang="de-CH" sz="1400" dirty="0">
                <a:latin typeface="Arial" charset="0"/>
                <a:hlinkClick r:id="rId4"/>
              </a:rPr>
              <a:t>https://bengin.net/bes/</a:t>
            </a:r>
            <a:endParaRPr lang="de-CH" sz="1400" dirty="0">
              <a:latin typeface="Arial" charset="0"/>
            </a:endParaRPr>
          </a:p>
          <a:p>
            <a:pPr marL="1588">
              <a:defRPr/>
            </a:pPr>
            <a:r>
              <a:rPr lang="de-CH" sz="1400" dirty="0" err="1">
                <a:latin typeface="Arial" charset="0"/>
              </a:rPr>
              <a:t>You</a:t>
            </a:r>
            <a:r>
              <a:rPr lang="de-CH" sz="1400" dirty="0">
                <a:latin typeface="Arial" charset="0"/>
              </a:rPr>
              <a:t> </a:t>
            </a:r>
            <a:r>
              <a:rPr lang="de-CH" sz="1400" dirty="0" err="1">
                <a:latin typeface="Arial" charset="0"/>
              </a:rPr>
              <a:t>are</a:t>
            </a:r>
            <a:r>
              <a:rPr lang="de-CH" sz="1400" dirty="0">
                <a:latin typeface="Arial" charset="0"/>
              </a:rPr>
              <a:t> </a:t>
            </a:r>
            <a:r>
              <a:rPr lang="de-CH" sz="1400" dirty="0" err="1">
                <a:latin typeface="Arial" charset="0"/>
              </a:rPr>
              <a:t>welcome</a:t>
            </a:r>
            <a:r>
              <a:rPr lang="de-CH" sz="1400" dirty="0">
                <a:latin typeface="Arial" charset="0"/>
              </a:rPr>
              <a:t> </a:t>
            </a:r>
            <a:r>
              <a:rPr lang="de-CH" sz="1400" dirty="0" err="1">
                <a:latin typeface="Arial" charset="0"/>
              </a:rPr>
              <a:t>to</a:t>
            </a:r>
            <a:r>
              <a:rPr lang="de-CH" sz="1400" dirty="0">
                <a:latin typeface="Arial" charset="0"/>
              </a:rPr>
              <a:t> </a:t>
            </a:r>
            <a:r>
              <a:rPr lang="de-CH" sz="1400" dirty="0" err="1">
                <a:latin typeface="Arial" charset="0"/>
              </a:rPr>
              <a:t>take</a:t>
            </a:r>
            <a:r>
              <a:rPr lang="de-CH" sz="1400" dirty="0">
                <a:latin typeface="Arial" charset="0"/>
              </a:rPr>
              <a:t> </a:t>
            </a:r>
            <a:r>
              <a:rPr lang="de-CH" sz="1400" dirty="0" err="1">
                <a:latin typeface="Arial" charset="0"/>
              </a:rPr>
              <a:t>advantage</a:t>
            </a:r>
            <a:r>
              <a:rPr lang="de-CH" sz="1400" dirty="0">
                <a:latin typeface="Arial" charset="0"/>
              </a:rPr>
              <a:t> </a:t>
            </a:r>
            <a:r>
              <a:rPr lang="de-CH" sz="1400" dirty="0" err="1">
                <a:latin typeface="Arial" charset="0"/>
              </a:rPr>
              <a:t>of</a:t>
            </a:r>
            <a:r>
              <a:rPr lang="de-CH" sz="1400" dirty="0">
                <a:latin typeface="Arial" charset="0"/>
              </a:rPr>
              <a:t> </a:t>
            </a:r>
            <a:r>
              <a:rPr lang="de-CH" sz="1400" dirty="0" err="1">
                <a:latin typeface="Arial" charset="0"/>
              </a:rPr>
              <a:t>progress</a:t>
            </a:r>
            <a:r>
              <a:rPr lang="de-CH" sz="1400" dirty="0">
                <a:latin typeface="Arial" charset="0"/>
              </a:rPr>
              <a:t>, </a:t>
            </a:r>
            <a:r>
              <a:rPr lang="de-CH" sz="1400" dirty="0" err="1">
                <a:latin typeface="Arial" charset="0"/>
              </a:rPr>
              <a:t>support</a:t>
            </a:r>
            <a:r>
              <a:rPr lang="de-CH" sz="1400" dirty="0">
                <a:latin typeface="Arial" charset="0"/>
              </a:rPr>
              <a:t> </a:t>
            </a:r>
            <a:r>
              <a:rPr lang="de-CH" sz="1400" dirty="0" err="1">
                <a:latin typeface="Arial" charset="0"/>
              </a:rPr>
              <a:t>us</a:t>
            </a:r>
            <a:r>
              <a:rPr lang="de-CH" sz="1400" dirty="0">
                <a:latin typeface="Arial" charset="0"/>
              </a:rPr>
              <a:t> </a:t>
            </a:r>
            <a:r>
              <a:rPr lang="de-CH" sz="1400" dirty="0" err="1">
                <a:latin typeface="Arial" charset="0"/>
              </a:rPr>
              <a:t>and</a:t>
            </a:r>
            <a:r>
              <a:rPr lang="de-CH" sz="1400" dirty="0">
                <a:latin typeface="Arial" charset="0"/>
              </a:rPr>
              <a:t> </a:t>
            </a:r>
            <a:r>
              <a:rPr lang="de-CH" sz="1400" dirty="0" err="1">
                <a:latin typeface="Arial" charset="0"/>
              </a:rPr>
              <a:t>be</a:t>
            </a:r>
            <a:r>
              <a:rPr lang="de-CH" sz="1400" dirty="0">
                <a:latin typeface="Arial" charset="0"/>
              </a:rPr>
              <a:t> </a:t>
            </a:r>
            <a:r>
              <a:rPr lang="de-CH" sz="1400" dirty="0" err="1">
                <a:latin typeface="Arial" charset="0"/>
              </a:rPr>
              <a:t>part</a:t>
            </a:r>
            <a:r>
              <a:rPr lang="de-CH" sz="1400" dirty="0">
                <a:latin typeface="Arial" charset="0"/>
              </a:rPr>
              <a:t> </a:t>
            </a:r>
            <a:r>
              <a:rPr lang="de-CH" sz="1400" dirty="0" err="1">
                <a:latin typeface="Arial" charset="0"/>
              </a:rPr>
              <a:t>of</a:t>
            </a:r>
            <a:r>
              <a:rPr lang="de-CH" sz="1400" dirty="0">
                <a:latin typeface="Arial" charset="0"/>
              </a:rPr>
              <a:t> </a:t>
            </a:r>
            <a:r>
              <a:rPr lang="de-CH" sz="1400" dirty="0" err="1">
                <a:latin typeface="Arial" charset="0"/>
              </a:rPr>
              <a:t>this</a:t>
            </a:r>
            <a:r>
              <a:rPr lang="de-CH" sz="1400" dirty="0">
                <a:latin typeface="Arial" charset="0"/>
              </a:rPr>
              <a:t> </a:t>
            </a:r>
            <a:r>
              <a:rPr lang="de-CH" sz="1400" dirty="0" err="1">
                <a:latin typeface="Arial" charset="0"/>
              </a:rPr>
              <a:t>voyage</a:t>
            </a:r>
            <a:r>
              <a:rPr lang="de-CH" sz="1400" dirty="0">
                <a:latin typeface="Arial" charset="0"/>
              </a:rPr>
              <a:t> </a:t>
            </a:r>
            <a:r>
              <a:rPr lang="de-CH" sz="1400" dirty="0" err="1">
                <a:latin typeface="Arial" charset="0"/>
              </a:rPr>
              <a:t>of</a:t>
            </a:r>
            <a:r>
              <a:rPr lang="de-CH" sz="1400" dirty="0">
                <a:latin typeface="Arial" charset="0"/>
              </a:rPr>
              <a:t> </a:t>
            </a:r>
            <a:r>
              <a:rPr lang="de-CH" sz="1400" dirty="0" err="1">
                <a:latin typeface="Arial" charset="0"/>
              </a:rPr>
              <a:t>discoveries</a:t>
            </a:r>
            <a:r>
              <a:rPr lang="de-CH" sz="1400" dirty="0">
                <a:latin typeface="Arial" charset="0"/>
              </a:rPr>
              <a: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E8ED7B4C-AD37-4D2B-B009-1BD95D4E143F}"/>
              </a:ext>
            </a:extLst>
          </p:cNvPr>
          <p:cNvSpPr>
            <a:spLocks noGrp="1"/>
          </p:cNvSpPr>
          <p:nvPr>
            <p:ph type="sldNum" sz="quarter" idx="10"/>
          </p:nvPr>
        </p:nvSpPr>
        <p:spPr/>
        <p:txBody>
          <a:bodyPr/>
          <a:lstStyle/>
          <a:p>
            <a:fld id="{90456B96-5A36-490A-9A86-875D20EF3AF3}" type="slidenum">
              <a:rPr lang="de-CH" altLang="de-DE"/>
              <a:pPr/>
              <a:t>10</a:t>
            </a:fld>
            <a:endParaRPr lang="de-CH" altLang="de-DE"/>
          </a:p>
        </p:txBody>
      </p:sp>
      <p:sp>
        <p:nvSpPr>
          <p:cNvPr id="6" name="Datumsplatzhalter 5">
            <a:extLst>
              <a:ext uri="{FF2B5EF4-FFF2-40B4-BE49-F238E27FC236}">
                <a16:creationId xmlns:a16="http://schemas.microsoft.com/office/drawing/2014/main" id="{09193EF5-CCAE-4B29-8276-D151251A1868}"/>
              </a:ext>
            </a:extLst>
          </p:cNvPr>
          <p:cNvSpPr>
            <a:spLocks noGrp="1"/>
          </p:cNvSpPr>
          <p:nvPr>
            <p:ph type="dt" sz="half" idx="11"/>
          </p:nvPr>
        </p:nvSpPr>
        <p:spPr/>
        <p:txBody>
          <a:bodyPr/>
          <a:lstStyle/>
          <a:p>
            <a:r>
              <a:rPr lang="en-US" altLang="de-DE"/>
              <a:t>© 2003 bengin.com</a:t>
            </a:r>
            <a:endParaRPr lang="de-CH" altLang="de-DE"/>
          </a:p>
        </p:txBody>
      </p:sp>
      <p:sp>
        <p:nvSpPr>
          <p:cNvPr id="7" name="Fußzeilenplatzhalter 6">
            <a:extLst>
              <a:ext uri="{FF2B5EF4-FFF2-40B4-BE49-F238E27FC236}">
                <a16:creationId xmlns:a16="http://schemas.microsoft.com/office/drawing/2014/main" id="{141CDC49-7DC0-4506-AA95-35BB19453550}"/>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23234" name="Rectangle 2">
            <a:extLst>
              <a:ext uri="{FF2B5EF4-FFF2-40B4-BE49-F238E27FC236}">
                <a16:creationId xmlns:a16="http://schemas.microsoft.com/office/drawing/2014/main" id="{03B2F2E9-5EE6-4C8B-89EA-697BE75C3FE2}"/>
              </a:ext>
            </a:extLst>
          </p:cNvPr>
          <p:cNvSpPr>
            <a:spLocks noGrp="1" noChangeArrowheads="1"/>
          </p:cNvSpPr>
          <p:nvPr>
            <p:ph type="title"/>
          </p:nvPr>
        </p:nvSpPr>
        <p:spPr>
          <a:xfrm>
            <a:off x="571500" y="314325"/>
            <a:ext cx="8343900" cy="762000"/>
          </a:xfrm>
        </p:spPr>
        <p:txBody>
          <a:bodyPr anchor="ctr"/>
          <a:lstStyle/>
          <a:p>
            <a:r>
              <a:rPr lang="de-CH" altLang="de-DE" sz="3600">
                <a:solidFill>
                  <a:schemeClr val="tx1"/>
                </a:solidFill>
              </a:rPr>
              <a:t>Quantifying means</a:t>
            </a:r>
          </a:p>
        </p:txBody>
      </p:sp>
      <p:sp>
        <p:nvSpPr>
          <p:cNvPr id="223236" name="Text Box 4">
            <a:extLst>
              <a:ext uri="{FF2B5EF4-FFF2-40B4-BE49-F238E27FC236}">
                <a16:creationId xmlns:a16="http://schemas.microsoft.com/office/drawing/2014/main" id="{DCC6DE57-A876-40E9-B46B-774B90149C2D}"/>
              </a:ext>
            </a:extLst>
          </p:cNvPr>
          <p:cNvSpPr txBox="1">
            <a:spLocks noChangeArrowheads="1"/>
          </p:cNvSpPr>
          <p:nvPr/>
        </p:nvSpPr>
        <p:spPr bwMode="auto">
          <a:xfrm>
            <a:off x="571500" y="3935413"/>
            <a:ext cx="1957388"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de-CH" altLang="de-DE" sz="1000"/>
              <a:t>Absolute metrics are metrics with an agreed/normed Standard from a Standardisation Organization.</a:t>
            </a:r>
          </a:p>
          <a:p>
            <a:r>
              <a:rPr lang="de-CH" altLang="de-DE" sz="1000"/>
              <a:t>Before they became agreed absolute metrics they were nonagreed relative metrics.A</a:t>
            </a:r>
          </a:p>
        </p:txBody>
      </p:sp>
      <p:graphicFrame>
        <p:nvGraphicFramePr>
          <p:cNvPr id="223237" name="Object 5">
            <a:extLst>
              <a:ext uri="{FF2B5EF4-FFF2-40B4-BE49-F238E27FC236}">
                <a16:creationId xmlns:a16="http://schemas.microsoft.com/office/drawing/2014/main" id="{AEA54F70-260A-4F1E-A45B-EC2D7E3DB5E4}"/>
              </a:ext>
            </a:extLst>
          </p:cNvPr>
          <p:cNvGraphicFramePr>
            <a:graphicFrameLocks noChangeAspect="1"/>
          </p:cNvGraphicFramePr>
          <p:nvPr/>
        </p:nvGraphicFramePr>
        <p:xfrm>
          <a:off x="2895600" y="1076325"/>
          <a:ext cx="4886325" cy="5505450"/>
        </p:xfrm>
        <a:graphic>
          <a:graphicData uri="http://schemas.openxmlformats.org/presentationml/2006/ole">
            <mc:AlternateContent xmlns:mc="http://schemas.openxmlformats.org/markup-compatibility/2006">
              <mc:Choice xmlns:v="urn:schemas-microsoft-com:vml" Requires="v">
                <p:oleObj spid="_x0000_s223242" name="Arbeitsblatt" r:id="rId3" imgW="4886554" imgH="5505907" progId="Excel.Sheet.8">
                  <p:embed/>
                </p:oleObj>
              </mc:Choice>
              <mc:Fallback>
                <p:oleObj name="Arbeitsblatt" r:id="rId3" imgW="4886554" imgH="5505907" progId="Excel.Sheet.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1076325"/>
                        <a:ext cx="4886325" cy="550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pli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oliennummernplatzhalter 4">
            <a:extLst>
              <a:ext uri="{FF2B5EF4-FFF2-40B4-BE49-F238E27FC236}">
                <a16:creationId xmlns:a16="http://schemas.microsoft.com/office/drawing/2014/main" id="{4DB67445-9A61-4DE5-B5B7-79A2BDA64F22}"/>
              </a:ext>
            </a:extLst>
          </p:cNvPr>
          <p:cNvSpPr>
            <a:spLocks noGrp="1"/>
          </p:cNvSpPr>
          <p:nvPr>
            <p:ph type="sldNum" sz="quarter" idx="10"/>
          </p:nvPr>
        </p:nvSpPr>
        <p:spPr/>
        <p:txBody>
          <a:bodyPr/>
          <a:lstStyle/>
          <a:p>
            <a:fld id="{AD3BAC8B-1879-40E7-B64E-AAB3FE98C63A}" type="slidenum">
              <a:rPr lang="de-CH" altLang="de-DE"/>
              <a:pPr/>
              <a:t>11</a:t>
            </a:fld>
            <a:endParaRPr lang="de-CH" altLang="de-DE"/>
          </a:p>
        </p:txBody>
      </p:sp>
      <p:sp>
        <p:nvSpPr>
          <p:cNvPr id="21" name="Datumsplatzhalter 5">
            <a:extLst>
              <a:ext uri="{FF2B5EF4-FFF2-40B4-BE49-F238E27FC236}">
                <a16:creationId xmlns:a16="http://schemas.microsoft.com/office/drawing/2014/main" id="{804F6B62-5EB8-4300-873B-2C85F87339EF}"/>
              </a:ext>
            </a:extLst>
          </p:cNvPr>
          <p:cNvSpPr>
            <a:spLocks noGrp="1"/>
          </p:cNvSpPr>
          <p:nvPr>
            <p:ph type="dt" sz="half" idx="11"/>
          </p:nvPr>
        </p:nvSpPr>
        <p:spPr/>
        <p:txBody>
          <a:bodyPr/>
          <a:lstStyle/>
          <a:p>
            <a:r>
              <a:rPr lang="en-US" altLang="de-DE"/>
              <a:t>© 2003 bengin.com</a:t>
            </a:r>
            <a:endParaRPr lang="de-CH" altLang="de-DE"/>
          </a:p>
        </p:txBody>
      </p:sp>
      <p:sp>
        <p:nvSpPr>
          <p:cNvPr id="22" name="Fußzeilenplatzhalter 6">
            <a:extLst>
              <a:ext uri="{FF2B5EF4-FFF2-40B4-BE49-F238E27FC236}">
                <a16:creationId xmlns:a16="http://schemas.microsoft.com/office/drawing/2014/main" id="{3B0523D0-01AF-4767-B3D6-1A2E48B457DD}"/>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21186" name="Rectangle 2">
            <a:extLst>
              <a:ext uri="{FF2B5EF4-FFF2-40B4-BE49-F238E27FC236}">
                <a16:creationId xmlns:a16="http://schemas.microsoft.com/office/drawing/2014/main" id="{2B75DB2B-7ADB-4215-A8DD-4EB2ECD9E64D}"/>
              </a:ext>
            </a:extLst>
          </p:cNvPr>
          <p:cNvSpPr>
            <a:spLocks noGrp="1" noChangeArrowheads="1"/>
          </p:cNvSpPr>
          <p:nvPr>
            <p:ph type="title"/>
          </p:nvPr>
        </p:nvSpPr>
        <p:spPr>
          <a:xfrm>
            <a:off x="571500" y="314325"/>
            <a:ext cx="8343900" cy="762000"/>
          </a:xfrm>
        </p:spPr>
        <p:txBody>
          <a:bodyPr anchor="ctr"/>
          <a:lstStyle/>
          <a:p>
            <a:r>
              <a:rPr lang="en-US" altLang="de-DE" sz="3600">
                <a:solidFill>
                  <a:schemeClr val="tx1"/>
                </a:solidFill>
              </a:rPr>
              <a:t>Quantifying means</a:t>
            </a:r>
          </a:p>
        </p:txBody>
      </p:sp>
      <p:sp>
        <p:nvSpPr>
          <p:cNvPr id="221188" name="Text Box 4">
            <a:extLst>
              <a:ext uri="{FF2B5EF4-FFF2-40B4-BE49-F238E27FC236}">
                <a16:creationId xmlns:a16="http://schemas.microsoft.com/office/drawing/2014/main" id="{4106C002-7B0B-4BF5-948A-E70845AF1D49}"/>
              </a:ext>
            </a:extLst>
          </p:cNvPr>
          <p:cNvSpPr txBox="1">
            <a:spLocks noChangeArrowheads="1"/>
          </p:cNvSpPr>
          <p:nvPr/>
        </p:nvSpPr>
        <p:spPr bwMode="auto">
          <a:xfrm>
            <a:off x="571500" y="1295400"/>
            <a:ext cx="7481888" cy="138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457200" indent="-457200" eaLnBrk="0" hangingPunct="0">
              <a:defRPr sz="2400">
                <a:solidFill>
                  <a:schemeClr val="tx1"/>
                </a:solidFill>
                <a:latin typeface="Arial" panose="020B0604020202020204" pitchFamily="34" charset="0"/>
              </a:defRPr>
            </a:lvl1pPr>
            <a:lvl2pPr marL="914400" indent="-457200" eaLnBrk="0" hangingPunct="0">
              <a:defRPr sz="2400">
                <a:solidFill>
                  <a:schemeClr val="tx1"/>
                </a:solidFill>
                <a:latin typeface="Arial" panose="020B0604020202020204" pitchFamily="34" charset="0"/>
              </a:defRPr>
            </a:lvl2pPr>
            <a:lvl3pPr marL="1371600" indent="-457200" eaLnBrk="0" hangingPunct="0">
              <a:defRPr sz="2400">
                <a:solidFill>
                  <a:schemeClr val="tx1"/>
                </a:solidFill>
                <a:latin typeface="Arial" panose="020B0604020202020204" pitchFamily="34" charset="0"/>
              </a:defRPr>
            </a:lvl3pPr>
            <a:lvl4pPr marL="1828800" indent="-457200" eaLnBrk="0" hangingPunct="0">
              <a:defRPr sz="2400">
                <a:solidFill>
                  <a:schemeClr val="tx1"/>
                </a:solidFill>
                <a:latin typeface="Arial" panose="020B0604020202020204" pitchFamily="34" charset="0"/>
              </a:defRPr>
            </a:lvl4pPr>
            <a:lvl5pPr marL="2286000" indent="-457200" eaLnBrk="0" hangingPunct="0">
              <a:defRPr sz="2400">
                <a:solidFill>
                  <a:schemeClr val="tx1"/>
                </a:solidFill>
                <a:latin typeface="Arial" panose="020B0604020202020204" pitchFamily="34" charset="0"/>
              </a:defRPr>
            </a:lvl5pPr>
            <a:lvl6pPr marL="2743200" indent="-457200" eaLnBrk="0" fontAlgn="base" hangingPunct="0">
              <a:spcBef>
                <a:spcPct val="0"/>
              </a:spcBef>
              <a:spcAft>
                <a:spcPct val="0"/>
              </a:spcAft>
              <a:defRPr sz="2400">
                <a:solidFill>
                  <a:schemeClr val="tx1"/>
                </a:solidFill>
                <a:latin typeface="Arial" panose="020B0604020202020204" pitchFamily="34" charset="0"/>
              </a:defRPr>
            </a:lvl6pPr>
            <a:lvl7pPr marL="3200400" indent="-457200" eaLnBrk="0" fontAlgn="base" hangingPunct="0">
              <a:spcBef>
                <a:spcPct val="0"/>
              </a:spcBef>
              <a:spcAft>
                <a:spcPct val="0"/>
              </a:spcAft>
              <a:defRPr sz="2400">
                <a:solidFill>
                  <a:schemeClr val="tx1"/>
                </a:solidFill>
                <a:latin typeface="Arial" panose="020B0604020202020204" pitchFamily="34" charset="0"/>
              </a:defRPr>
            </a:lvl7pPr>
            <a:lvl8pPr marL="3657600" indent="-457200" eaLnBrk="0" fontAlgn="base" hangingPunct="0">
              <a:spcBef>
                <a:spcPct val="0"/>
              </a:spcBef>
              <a:spcAft>
                <a:spcPct val="0"/>
              </a:spcAft>
              <a:defRPr sz="2400">
                <a:solidFill>
                  <a:schemeClr val="tx1"/>
                </a:solidFill>
                <a:latin typeface="Arial" panose="020B0604020202020204" pitchFamily="34" charset="0"/>
              </a:defRPr>
            </a:lvl8pPr>
            <a:lvl9pPr marL="4114800" indent="-4572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de-DE" sz="2000" b="1" dirty="0"/>
              <a:t>Content of information. The cube as an example.</a:t>
            </a:r>
          </a:p>
          <a:p>
            <a:pPr eaLnBrk="1" hangingPunct="1"/>
            <a:endParaRPr lang="en-US" altLang="de-DE" sz="2000" b="1" dirty="0"/>
          </a:p>
          <a:p>
            <a:pPr eaLnBrk="1" hangingPunct="1">
              <a:spcAft>
                <a:spcPct val="50000"/>
              </a:spcAft>
            </a:pPr>
            <a:r>
              <a:rPr lang="en-US" altLang="de-DE" sz="2000" dirty="0"/>
              <a:t>a x b x c = d</a:t>
            </a:r>
          </a:p>
          <a:p>
            <a:pPr eaLnBrk="1" hangingPunct="1">
              <a:spcAft>
                <a:spcPct val="50000"/>
              </a:spcAft>
            </a:pPr>
            <a:endParaRPr lang="en-US" altLang="de-DE" sz="2000" dirty="0"/>
          </a:p>
          <a:p>
            <a:pPr eaLnBrk="1" hangingPunct="1">
              <a:spcAft>
                <a:spcPct val="50000"/>
              </a:spcAft>
            </a:pPr>
            <a:endParaRPr lang="en-US" altLang="de-DE" sz="2000" dirty="0"/>
          </a:p>
        </p:txBody>
      </p:sp>
      <p:grpSp>
        <p:nvGrpSpPr>
          <p:cNvPr id="221205" name="Group 21">
            <a:extLst>
              <a:ext uri="{FF2B5EF4-FFF2-40B4-BE49-F238E27FC236}">
                <a16:creationId xmlns:a16="http://schemas.microsoft.com/office/drawing/2014/main" id="{86CF8EE2-D36A-494D-AFA9-EC7DD7E1A45D}"/>
              </a:ext>
            </a:extLst>
          </p:cNvPr>
          <p:cNvGrpSpPr>
            <a:grpSpLocks/>
          </p:cNvGrpSpPr>
          <p:nvPr/>
        </p:nvGrpSpPr>
        <p:grpSpPr bwMode="auto">
          <a:xfrm>
            <a:off x="7062788" y="2428875"/>
            <a:ext cx="990600" cy="1371600"/>
            <a:chOff x="3350" y="1896"/>
            <a:chExt cx="624" cy="864"/>
          </a:xfrm>
        </p:grpSpPr>
        <p:sp>
          <p:nvSpPr>
            <p:cNvPr id="221190" name="Rectangle 6">
              <a:extLst>
                <a:ext uri="{FF2B5EF4-FFF2-40B4-BE49-F238E27FC236}">
                  <a16:creationId xmlns:a16="http://schemas.microsoft.com/office/drawing/2014/main" id="{163CC0A2-3C9D-41F2-8C13-C49FE1816655}"/>
                </a:ext>
              </a:extLst>
            </p:cNvPr>
            <p:cNvSpPr>
              <a:spLocks noChangeArrowheads="1"/>
            </p:cNvSpPr>
            <p:nvPr/>
          </p:nvSpPr>
          <p:spPr bwMode="auto">
            <a:xfrm>
              <a:off x="3350" y="2136"/>
              <a:ext cx="432" cy="624"/>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CH"/>
            </a:p>
          </p:txBody>
        </p:sp>
        <p:sp>
          <p:nvSpPr>
            <p:cNvPr id="221191" name="Line 7">
              <a:extLst>
                <a:ext uri="{FF2B5EF4-FFF2-40B4-BE49-F238E27FC236}">
                  <a16:creationId xmlns:a16="http://schemas.microsoft.com/office/drawing/2014/main" id="{6E0F867D-EA40-4B6C-8740-22EB13F5798D}"/>
                </a:ext>
              </a:extLst>
            </p:cNvPr>
            <p:cNvSpPr>
              <a:spLocks noChangeShapeType="1"/>
            </p:cNvSpPr>
            <p:nvPr/>
          </p:nvSpPr>
          <p:spPr bwMode="auto">
            <a:xfrm flipV="1">
              <a:off x="3350" y="1896"/>
              <a:ext cx="192" cy="24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1192" name="Line 8">
              <a:extLst>
                <a:ext uri="{FF2B5EF4-FFF2-40B4-BE49-F238E27FC236}">
                  <a16:creationId xmlns:a16="http://schemas.microsoft.com/office/drawing/2014/main" id="{06BEAB93-2890-4DD2-A699-F06444E8C203}"/>
                </a:ext>
              </a:extLst>
            </p:cNvPr>
            <p:cNvSpPr>
              <a:spLocks noChangeShapeType="1"/>
            </p:cNvSpPr>
            <p:nvPr/>
          </p:nvSpPr>
          <p:spPr bwMode="auto">
            <a:xfrm flipV="1">
              <a:off x="3782" y="1896"/>
              <a:ext cx="192" cy="24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1193" name="Line 9">
              <a:extLst>
                <a:ext uri="{FF2B5EF4-FFF2-40B4-BE49-F238E27FC236}">
                  <a16:creationId xmlns:a16="http://schemas.microsoft.com/office/drawing/2014/main" id="{B9FEDF28-C6E1-4D17-AB84-0FCBBAB47B23}"/>
                </a:ext>
              </a:extLst>
            </p:cNvPr>
            <p:cNvSpPr>
              <a:spLocks noChangeShapeType="1"/>
            </p:cNvSpPr>
            <p:nvPr/>
          </p:nvSpPr>
          <p:spPr bwMode="auto">
            <a:xfrm flipV="1">
              <a:off x="3782" y="2520"/>
              <a:ext cx="192" cy="24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1194" name="Line 10">
              <a:extLst>
                <a:ext uri="{FF2B5EF4-FFF2-40B4-BE49-F238E27FC236}">
                  <a16:creationId xmlns:a16="http://schemas.microsoft.com/office/drawing/2014/main" id="{B4130C25-DFFC-47F0-8B27-1DFE4D094489}"/>
                </a:ext>
              </a:extLst>
            </p:cNvPr>
            <p:cNvSpPr>
              <a:spLocks noChangeShapeType="1"/>
            </p:cNvSpPr>
            <p:nvPr/>
          </p:nvSpPr>
          <p:spPr bwMode="auto">
            <a:xfrm>
              <a:off x="3542" y="1896"/>
              <a:ext cx="43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1195" name="Line 11">
              <a:extLst>
                <a:ext uri="{FF2B5EF4-FFF2-40B4-BE49-F238E27FC236}">
                  <a16:creationId xmlns:a16="http://schemas.microsoft.com/office/drawing/2014/main" id="{F3C64AD9-ACBC-486D-A7FD-8F22CA83034F}"/>
                </a:ext>
              </a:extLst>
            </p:cNvPr>
            <p:cNvSpPr>
              <a:spLocks noChangeShapeType="1"/>
            </p:cNvSpPr>
            <p:nvPr/>
          </p:nvSpPr>
          <p:spPr bwMode="auto">
            <a:xfrm flipV="1">
              <a:off x="3974" y="1896"/>
              <a:ext cx="0" cy="62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grpSp>
        <p:nvGrpSpPr>
          <p:cNvPr id="221206" name="Group 22">
            <a:extLst>
              <a:ext uri="{FF2B5EF4-FFF2-40B4-BE49-F238E27FC236}">
                <a16:creationId xmlns:a16="http://schemas.microsoft.com/office/drawing/2014/main" id="{5DBAD96C-1BFD-437F-AD25-9935E05D7F81}"/>
              </a:ext>
            </a:extLst>
          </p:cNvPr>
          <p:cNvGrpSpPr>
            <a:grpSpLocks/>
          </p:cNvGrpSpPr>
          <p:nvPr/>
        </p:nvGrpSpPr>
        <p:grpSpPr bwMode="auto">
          <a:xfrm>
            <a:off x="4114800" y="5010150"/>
            <a:ext cx="4191000" cy="419100"/>
            <a:chOff x="1728" y="3120"/>
            <a:chExt cx="2640" cy="264"/>
          </a:xfrm>
        </p:grpSpPr>
        <p:sp>
          <p:nvSpPr>
            <p:cNvPr id="221196" name="Rectangle 12">
              <a:extLst>
                <a:ext uri="{FF2B5EF4-FFF2-40B4-BE49-F238E27FC236}">
                  <a16:creationId xmlns:a16="http://schemas.microsoft.com/office/drawing/2014/main" id="{617F0258-F3F2-41E8-B568-3E9881E5F40C}"/>
                </a:ext>
              </a:extLst>
            </p:cNvPr>
            <p:cNvSpPr>
              <a:spLocks noChangeArrowheads="1"/>
            </p:cNvSpPr>
            <p:nvPr/>
          </p:nvSpPr>
          <p:spPr bwMode="auto">
            <a:xfrm>
              <a:off x="1728" y="3216"/>
              <a:ext cx="2544" cy="16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CH"/>
            </a:p>
          </p:txBody>
        </p:sp>
        <p:sp>
          <p:nvSpPr>
            <p:cNvPr id="221197" name="Line 13">
              <a:extLst>
                <a:ext uri="{FF2B5EF4-FFF2-40B4-BE49-F238E27FC236}">
                  <a16:creationId xmlns:a16="http://schemas.microsoft.com/office/drawing/2014/main" id="{E8A24B0A-7670-416B-AA92-051FD21F7571}"/>
                </a:ext>
              </a:extLst>
            </p:cNvPr>
            <p:cNvSpPr>
              <a:spLocks noChangeShapeType="1"/>
            </p:cNvSpPr>
            <p:nvPr/>
          </p:nvSpPr>
          <p:spPr bwMode="auto">
            <a:xfrm flipV="1">
              <a:off x="1728" y="312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1198" name="Line 14">
              <a:extLst>
                <a:ext uri="{FF2B5EF4-FFF2-40B4-BE49-F238E27FC236}">
                  <a16:creationId xmlns:a16="http://schemas.microsoft.com/office/drawing/2014/main" id="{9ACD8520-ACB9-4B88-B815-E0A427ABE94B}"/>
                </a:ext>
              </a:extLst>
            </p:cNvPr>
            <p:cNvSpPr>
              <a:spLocks noChangeShapeType="1"/>
            </p:cNvSpPr>
            <p:nvPr/>
          </p:nvSpPr>
          <p:spPr bwMode="auto">
            <a:xfrm flipV="1">
              <a:off x="4272" y="312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1199" name="Line 15">
              <a:extLst>
                <a:ext uri="{FF2B5EF4-FFF2-40B4-BE49-F238E27FC236}">
                  <a16:creationId xmlns:a16="http://schemas.microsoft.com/office/drawing/2014/main" id="{D49930D5-BD77-47C4-A6AE-F58B1BF47304}"/>
                </a:ext>
              </a:extLst>
            </p:cNvPr>
            <p:cNvSpPr>
              <a:spLocks noChangeShapeType="1"/>
            </p:cNvSpPr>
            <p:nvPr/>
          </p:nvSpPr>
          <p:spPr bwMode="auto">
            <a:xfrm flipV="1">
              <a:off x="4272" y="3288"/>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1200" name="Line 16">
              <a:extLst>
                <a:ext uri="{FF2B5EF4-FFF2-40B4-BE49-F238E27FC236}">
                  <a16:creationId xmlns:a16="http://schemas.microsoft.com/office/drawing/2014/main" id="{A3C60336-DB3F-4B1E-9CB8-A41F7F709779}"/>
                </a:ext>
              </a:extLst>
            </p:cNvPr>
            <p:cNvSpPr>
              <a:spLocks noChangeShapeType="1"/>
            </p:cNvSpPr>
            <p:nvPr/>
          </p:nvSpPr>
          <p:spPr bwMode="auto">
            <a:xfrm>
              <a:off x="1824" y="3120"/>
              <a:ext cx="254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1201" name="Line 17">
              <a:extLst>
                <a:ext uri="{FF2B5EF4-FFF2-40B4-BE49-F238E27FC236}">
                  <a16:creationId xmlns:a16="http://schemas.microsoft.com/office/drawing/2014/main" id="{C8418306-5BE4-40CA-A37E-6A8AC09D3CD3}"/>
                </a:ext>
              </a:extLst>
            </p:cNvPr>
            <p:cNvSpPr>
              <a:spLocks noChangeShapeType="1"/>
            </p:cNvSpPr>
            <p:nvPr/>
          </p:nvSpPr>
          <p:spPr bwMode="auto">
            <a:xfrm flipV="1">
              <a:off x="4368" y="3120"/>
              <a:ext cx="0" cy="16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graphicFrame>
        <p:nvGraphicFramePr>
          <p:cNvPr id="221204" name="Object 20">
            <a:extLst>
              <a:ext uri="{FF2B5EF4-FFF2-40B4-BE49-F238E27FC236}">
                <a16:creationId xmlns:a16="http://schemas.microsoft.com/office/drawing/2014/main" id="{5E7F4EDD-BD3B-4B9D-B4F5-F38C19F7DC00}"/>
              </a:ext>
            </a:extLst>
          </p:cNvPr>
          <p:cNvGraphicFramePr>
            <a:graphicFrameLocks noChangeAspect="1"/>
          </p:cNvGraphicFramePr>
          <p:nvPr/>
        </p:nvGraphicFramePr>
        <p:xfrm>
          <a:off x="571500" y="2689225"/>
          <a:ext cx="4152900" cy="1111250"/>
        </p:xfrm>
        <a:graphic>
          <a:graphicData uri="http://schemas.openxmlformats.org/presentationml/2006/ole">
            <mc:AlternateContent xmlns:mc="http://schemas.openxmlformats.org/markup-compatibility/2006">
              <mc:Choice xmlns:v="urn:schemas-microsoft-com:vml" Requires="v">
                <p:oleObj spid="_x0000_s221212" name="Arbeitsblatt" r:id="rId3" imgW="3057754" imgH="819607" progId="Excel.Sheet.8">
                  <p:embed/>
                </p:oleObj>
              </mc:Choice>
              <mc:Fallback>
                <p:oleObj name="Arbeitsblatt" r:id="rId3" imgW="3057754" imgH="819607" progId="Excel.Sheet.8">
                  <p:embed/>
                  <p:pic>
                    <p:nvPicPr>
                      <p:cNvPr id="0" name="Object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2689225"/>
                        <a:ext cx="4152900" cy="111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1207" name="Text Box 23">
            <a:extLst>
              <a:ext uri="{FF2B5EF4-FFF2-40B4-BE49-F238E27FC236}">
                <a16:creationId xmlns:a16="http://schemas.microsoft.com/office/drawing/2014/main" id="{9CD209AD-1C3D-4A6E-9468-DE71CDFC10B3}"/>
              </a:ext>
            </a:extLst>
          </p:cNvPr>
          <p:cNvSpPr txBox="1">
            <a:spLocks noChangeArrowheads="1"/>
          </p:cNvSpPr>
          <p:nvPr/>
        </p:nvSpPr>
        <p:spPr bwMode="auto">
          <a:xfrm>
            <a:off x="723900" y="4041775"/>
            <a:ext cx="7481888" cy="138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defRPr sz="2400">
                <a:solidFill>
                  <a:schemeClr val="tx1"/>
                </a:solidFill>
                <a:latin typeface="Arial" panose="020B0604020202020204" pitchFamily="34" charset="0"/>
              </a:defRPr>
            </a:lvl1pPr>
            <a:lvl2pPr marL="1123950" indent="-457200" eaLnBrk="0" hangingPunct="0">
              <a:defRPr sz="2400">
                <a:solidFill>
                  <a:schemeClr val="tx1"/>
                </a:solidFill>
                <a:latin typeface="Arial" panose="020B0604020202020204" pitchFamily="34" charset="0"/>
              </a:defRPr>
            </a:lvl2pPr>
            <a:lvl3pPr marL="1771650" indent="-457200" eaLnBrk="0" hangingPunct="0">
              <a:defRPr sz="2400">
                <a:solidFill>
                  <a:schemeClr val="tx1"/>
                </a:solidFill>
                <a:latin typeface="Arial" panose="020B0604020202020204" pitchFamily="34" charset="0"/>
              </a:defRPr>
            </a:lvl3pPr>
            <a:lvl4pPr marL="2419350" indent="-457200" eaLnBrk="0" hangingPunct="0">
              <a:defRPr sz="2400">
                <a:solidFill>
                  <a:schemeClr val="tx1"/>
                </a:solidFill>
                <a:latin typeface="Arial" panose="020B0604020202020204" pitchFamily="34" charset="0"/>
              </a:defRPr>
            </a:lvl4pPr>
            <a:lvl5pPr marL="3067050" indent="-457200" eaLnBrk="0" hangingPunct="0">
              <a:defRPr sz="2400">
                <a:solidFill>
                  <a:schemeClr val="tx1"/>
                </a:solidFill>
                <a:latin typeface="Arial" panose="020B0604020202020204" pitchFamily="34" charset="0"/>
              </a:defRPr>
            </a:lvl5pPr>
            <a:lvl6pPr marL="3524250" indent="-457200" eaLnBrk="0" fontAlgn="base" hangingPunct="0">
              <a:spcBef>
                <a:spcPct val="0"/>
              </a:spcBef>
              <a:spcAft>
                <a:spcPct val="0"/>
              </a:spcAft>
              <a:defRPr sz="2400">
                <a:solidFill>
                  <a:schemeClr val="tx1"/>
                </a:solidFill>
                <a:latin typeface="Arial" panose="020B0604020202020204" pitchFamily="34" charset="0"/>
              </a:defRPr>
            </a:lvl6pPr>
            <a:lvl7pPr marL="3981450" indent="-457200" eaLnBrk="0" fontAlgn="base" hangingPunct="0">
              <a:spcBef>
                <a:spcPct val="0"/>
              </a:spcBef>
              <a:spcAft>
                <a:spcPct val="0"/>
              </a:spcAft>
              <a:defRPr sz="2400">
                <a:solidFill>
                  <a:schemeClr val="tx1"/>
                </a:solidFill>
                <a:latin typeface="Arial" panose="020B0604020202020204" pitchFamily="34" charset="0"/>
              </a:defRPr>
            </a:lvl7pPr>
            <a:lvl8pPr marL="4438650" indent="-457200" eaLnBrk="0" fontAlgn="base" hangingPunct="0">
              <a:spcBef>
                <a:spcPct val="0"/>
              </a:spcBef>
              <a:spcAft>
                <a:spcPct val="0"/>
              </a:spcAft>
              <a:defRPr sz="2400">
                <a:solidFill>
                  <a:schemeClr val="tx1"/>
                </a:solidFill>
                <a:latin typeface="Arial" panose="020B0604020202020204" pitchFamily="34" charset="0"/>
              </a:defRPr>
            </a:lvl8pPr>
            <a:lvl9pPr marL="4895850" indent="-4572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de-DE" sz="2000" b="1" dirty="0"/>
              <a:t>Reduction of the description to "d" reduces the information content.</a:t>
            </a:r>
            <a:endParaRPr lang="en-US" altLang="de-DE" sz="2000" dirty="0"/>
          </a:p>
        </p:txBody>
      </p:sp>
    </p:spTree>
  </p:cSld>
  <p:clrMapOvr>
    <a:masterClrMapping/>
  </p:clrMapOvr>
  <p:transition>
    <p:spli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2BEF330-B478-4257-BA09-51056FB81A9C}"/>
              </a:ext>
            </a:extLst>
          </p:cNvPr>
          <p:cNvSpPr>
            <a:spLocks noGrp="1"/>
          </p:cNvSpPr>
          <p:nvPr>
            <p:ph type="sldNum" sz="quarter" idx="10"/>
          </p:nvPr>
        </p:nvSpPr>
        <p:spPr/>
        <p:txBody>
          <a:bodyPr/>
          <a:lstStyle/>
          <a:p>
            <a:fld id="{8C9CFD1E-B751-4BA0-81F9-0325FA8A3E00}" type="slidenum">
              <a:rPr lang="de-CH" altLang="de-DE"/>
              <a:pPr/>
              <a:t>12</a:t>
            </a:fld>
            <a:endParaRPr lang="de-CH" altLang="de-DE"/>
          </a:p>
        </p:txBody>
      </p:sp>
      <p:sp>
        <p:nvSpPr>
          <p:cNvPr id="6" name="Datumsplatzhalter 5">
            <a:extLst>
              <a:ext uri="{FF2B5EF4-FFF2-40B4-BE49-F238E27FC236}">
                <a16:creationId xmlns:a16="http://schemas.microsoft.com/office/drawing/2014/main" id="{2804F4C1-254D-42E5-9C13-5847F0E30EC2}"/>
              </a:ext>
            </a:extLst>
          </p:cNvPr>
          <p:cNvSpPr>
            <a:spLocks noGrp="1"/>
          </p:cNvSpPr>
          <p:nvPr>
            <p:ph type="dt" sz="half" idx="11"/>
          </p:nvPr>
        </p:nvSpPr>
        <p:spPr/>
        <p:txBody>
          <a:bodyPr/>
          <a:lstStyle/>
          <a:p>
            <a:r>
              <a:rPr lang="en-US" altLang="de-DE"/>
              <a:t>© 2003 bengin.com</a:t>
            </a:r>
            <a:endParaRPr lang="de-CH" altLang="de-DE"/>
          </a:p>
        </p:txBody>
      </p:sp>
      <p:sp>
        <p:nvSpPr>
          <p:cNvPr id="7" name="Fußzeilenplatzhalter 6">
            <a:extLst>
              <a:ext uri="{FF2B5EF4-FFF2-40B4-BE49-F238E27FC236}">
                <a16:creationId xmlns:a16="http://schemas.microsoft.com/office/drawing/2014/main" id="{A82B97B7-ACA8-4983-B69D-25DB210A8531}"/>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25282" name="Rectangle 2">
            <a:extLst>
              <a:ext uri="{FF2B5EF4-FFF2-40B4-BE49-F238E27FC236}">
                <a16:creationId xmlns:a16="http://schemas.microsoft.com/office/drawing/2014/main" id="{C88597A7-85AB-499D-B600-F245B758E9EC}"/>
              </a:ext>
            </a:extLst>
          </p:cNvPr>
          <p:cNvSpPr>
            <a:spLocks noGrp="1" noChangeArrowheads="1"/>
          </p:cNvSpPr>
          <p:nvPr>
            <p:ph type="title"/>
          </p:nvPr>
        </p:nvSpPr>
        <p:spPr>
          <a:xfrm>
            <a:off x="571500" y="314325"/>
            <a:ext cx="8343900" cy="762000"/>
          </a:xfrm>
        </p:spPr>
        <p:txBody>
          <a:bodyPr anchor="ctr"/>
          <a:lstStyle/>
          <a:p>
            <a:r>
              <a:rPr lang="en-US" altLang="de-DE" sz="3600">
                <a:solidFill>
                  <a:schemeClr val="tx1"/>
                </a:solidFill>
              </a:rPr>
              <a:t>Quantifying means</a:t>
            </a:r>
          </a:p>
        </p:txBody>
      </p:sp>
      <p:sp>
        <p:nvSpPr>
          <p:cNvPr id="225283" name="Text Box 3">
            <a:extLst>
              <a:ext uri="{FF2B5EF4-FFF2-40B4-BE49-F238E27FC236}">
                <a16:creationId xmlns:a16="http://schemas.microsoft.com/office/drawing/2014/main" id="{B59BD407-301C-45E9-A652-0CC3A07DD15B}"/>
              </a:ext>
            </a:extLst>
          </p:cNvPr>
          <p:cNvSpPr txBox="1">
            <a:spLocks noChangeArrowheads="1"/>
          </p:cNvSpPr>
          <p:nvPr/>
        </p:nvSpPr>
        <p:spPr bwMode="auto">
          <a:xfrm>
            <a:off x="1281113" y="1584325"/>
            <a:ext cx="7481887" cy="390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457200" indent="-457200" eaLnBrk="0" hangingPunct="0">
              <a:defRPr sz="2400">
                <a:solidFill>
                  <a:schemeClr val="tx1"/>
                </a:solidFill>
                <a:latin typeface="Arial" panose="020B0604020202020204" pitchFamily="34" charset="0"/>
              </a:defRPr>
            </a:lvl1pPr>
            <a:lvl2pPr marL="914400" indent="-457200" eaLnBrk="0" hangingPunct="0">
              <a:defRPr sz="2400">
                <a:solidFill>
                  <a:schemeClr val="tx1"/>
                </a:solidFill>
                <a:latin typeface="Arial" panose="020B0604020202020204" pitchFamily="34" charset="0"/>
              </a:defRPr>
            </a:lvl2pPr>
            <a:lvl3pPr marL="1371600" indent="-457200" eaLnBrk="0" hangingPunct="0">
              <a:defRPr sz="2400">
                <a:solidFill>
                  <a:schemeClr val="tx1"/>
                </a:solidFill>
                <a:latin typeface="Arial" panose="020B0604020202020204" pitchFamily="34" charset="0"/>
              </a:defRPr>
            </a:lvl3pPr>
            <a:lvl4pPr marL="1828800" indent="-457200" eaLnBrk="0" hangingPunct="0">
              <a:defRPr sz="2400">
                <a:solidFill>
                  <a:schemeClr val="tx1"/>
                </a:solidFill>
                <a:latin typeface="Arial" panose="020B0604020202020204" pitchFamily="34" charset="0"/>
              </a:defRPr>
            </a:lvl4pPr>
            <a:lvl5pPr marL="2286000" indent="-457200" eaLnBrk="0" hangingPunct="0">
              <a:defRPr sz="2400">
                <a:solidFill>
                  <a:schemeClr val="tx1"/>
                </a:solidFill>
                <a:latin typeface="Arial" panose="020B0604020202020204" pitchFamily="34" charset="0"/>
              </a:defRPr>
            </a:lvl5pPr>
            <a:lvl6pPr marL="2743200" indent="-457200" eaLnBrk="0" fontAlgn="base" hangingPunct="0">
              <a:spcBef>
                <a:spcPct val="0"/>
              </a:spcBef>
              <a:spcAft>
                <a:spcPct val="0"/>
              </a:spcAft>
              <a:defRPr sz="2400">
                <a:solidFill>
                  <a:schemeClr val="tx1"/>
                </a:solidFill>
                <a:latin typeface="Arial" panose="020B0604020202020204" pitchFamily="34" charset="0"/>
              </a:defRPr>
            </a:lvl6pPr>
            <a:lvl7pPr marL="3200400" indent="-457200" eaLnBrk="0" fontAlgn="base" hangingPunct="0">
              <a:spcBef>
                <a:spcPct val="0"/>
              </a:spcBef>
              <a:spcAft>
                <a:spcPct val="0"/>
              </a:spcAft>
              <a:defRPr sz="2400">
                <a:solidFill>
                  <a:schemeClr val="tx1"/>
                </a:solidFill>
                <a:latin typeface="Arial" panose="020B0604020202020204" pitchFamily="34" charset="0"/>
              </a:defRPr>
            </a:lvl7pPr>
            <a:lvl8pPr marL="3657600" indent="-457200" eaLnBrk="0" fontAlgn="base" hangingPunct="0">
              <a:spcBef>
                <a:spcPct val="0"/>
              </a:spcBef>
              <a:spcAft>
                <a:spcPct val="0"/>
              </a:spcAft>
              <a:defRPr sz="2400">
                <a:solidFill>
                  <a:schemeClr val="tx1"/>
                </a:solidFill>
                <a:latin typeface="Arial" panose="020B0604020202020204" pitchFamily="34" charset="0"/>
              </a:defRPr>
            </a:lvl8pPr>
            <a:lvl9pPr marL="4114800" indent="-4572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de-DE" sz="2000" b="1"/>
              <a:t>The work of physicists:</a:t>
            </a:r>
          </a:p>
          <a:p>
            <a:pPr eaLnBrk="1" hangingPunct="1"/>
            <a:endParaRPr lang="en-US" altLang="de-DE" sz="2000" b="1"/>
          </a:p>
          <a:p>
            <a:pPr eaLnBrk="1" hangingPunct="1">
              <a:spcAft>
                <a:spcPct val="50000"/>
              </a:spcAft>
              <a:buFontTx/>
              <a:buAutoNum type="alphaLcParenR"/>
            </a:pPr>
            <a:r>
              <a:rPr lang="en-US" altLang="de-DE" sz="2000"/>
              <a:t>Look at (some problems of) the real world.</a:t>
            </a:r>
          </a:p>
          <a:p>
            <a:pPr eaLnBrk="1" hangingPunct="1">
              <a:spcAft>
                <a:spcPct val="50000"/>
              </a:spcAft>
              <a:buFontTx/>
              <a:buAutoNum type="alphaLcParenR"/>
            </a:pPr>
            <a:r>
              <a:rPr lang="en-US" altLang="de-DE" sz="2000"/>
              <a:t>Invent a numerical solution for explaining (some problems of) the real world.</a:t>
            </a:r>
            <a:br>
              <a:rPr lang="en-US" altLang="de-DE" sz="2000"/>
            </a:br>
            <a:r>
              <a:rPr lang="en-US" altLang="de-DE" sz="2000"/>
              <a:t>- either by using the paradigms of classic physicists, or by</a:t>
            </a:r>
            <a:br>
              <a:rPr lang="en-US" altLang="de-DE" sz="2000"/>
            </a:br>
            <a:r>
              <a:rPr lang="en-US" altLang="de-DE" sz="2000"/>
              <a:t>- expanding classic paradigms ..... (Heisenberg, Einstein....),</a:t>
            </a:r>
            <a:br>
              <a:rPr lang="en-US" altLang="de-DE" sz="2000"/>
            </a:br>
            <a:r>
              <a:rPr lang="en-US" altLang="de-DE" sz="2000"/>
              <a:t>- inventing new numbers, metrics .... (Gauss, Curie...), </a:t>
            </a:r>
            <a:br>
              <a:rPr lang="en-US" altLang="de-DE" sz="2000"/>
            </a:br>
            <a:r>
              <a:rPr lang="en-US" altLang="de-DE" sz="2000"/>
              <a:t>- enabling unexpected additional inventions.</a:t>
            </a:r>
          </a:p>
          <a:p>
            <a:pPr eaLnBrk="1" hangingPunct="1">
              <a:spcAft>
                <a:spcPct val="50000"/>
              </a:spcAft>
              <a:buFontTx/>
              <a:buAutoNum type="alphaLcParenR"/>
            </a:pPr>
            <a:r>
              <a:rPr lang="en-US" altLang="de-DE" sz="2000"/>
              <a:t>Test, verify, correct solution, implement restrictions and patches.</a:t>
            </a:r>
          </a:p>
        </p:txBody>
      </p:sp>
      <p:sp>
        <p:nvSpPr>
          <p:cNvPr id="8" name="Text Box 4">
            <a:extLst>
              <a:ext uri="{FF2B5EF4-FFF2-40B4-BE49-F238E27FC236}">
                <a16:creationId xmlns:a16="http://schemas.microsoft.com/office/drawing/2014/main" id="{7F1CBE0F-8A97-4EAD-857B-BA665EDBD950}"/>
              </a:ext>
            </a:extLst>
          </p:cNvPr>
          <p:cNvSpPr txBox="1">
            <a:spLocks noChangeArrowheads="1"/>
          </p:cNvSpPr>
          <p:nvPr/>
        </p:nvSpPr>
        <p:spPr bwMode="auto">
          <a:xfrm>
            <a:off x="0" y="5665788"/>
            <a:ext cx="9144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n-US" altLang="en-US" sz="1400" dirty="0"/>
              <a:t>Measuring multidimensional attributes with a linear and singular ruler leads to a mental dead end.</a:t>
            </a: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iterate type="wd">
                                    <p:tmPct val="100000"/>
                                  </p:iterate>
                                  <p:childTnLst>
                                    <p:set>
                                      <p:cBhvr>
                                        <p:cTn id="6" dur="1" fill="hold">
                                          <p:stCondLst>
                                            <p:cond delay="0"/>
                                          </p:stCondLst>
                                        </p:cTn>
                                        <p:tgtEl>
                                          <p:spTgt spid="8"/>
                                        </p:tgtEl>
                                        <p:attrNameLst>
                                          <p:attrName>style.visibility</p:attrName>
                                        </p:attrNameLst>
                                      </p:cBhvr>
                                      <p:to>
                                        <p:strVal val="visible"/>
                                      </p:to>
                                    </p:set>
                                    <p:animEffect transition="in" filter="wipe(up)">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liennummernplatzhalter 2">
            <a:extLst>
              <a:ext uri="{FF2B5EF4-FFF2-40B4-BE49-F238E27FC236}">
                <a16:creationId xmlns:a16="http://schemas.microsoft.com/office/drawing/2014/main" id="{2E4AF524-C80F-4D7B-B127-864456761C56}"/>
              </a:ext>
            </a:extLst>
          </p:cNvPr>
          <p:cNvSpPr>
            <a:spLocks noGrp="1"/>
          </p:cNvSpPr>
          <p:nvPr>
            <p:ph type="sldNum" sz="quarter" idx="10"/>
          </p:nvPr>
        </p:nvSpPr>
        <p:spPr/>
        <p:txBody>
          <a:bodyPr/>
          <a:lstStyle/>
          <a:p>
            <a:fld id="{2BAF9B5D-7890-4185-9B10-2FBB747B7F95}" type="slidenum">
              <a:rPr lang="de-CH" altLang="de-DE"/>
              <a:pPr/>
              <a:t>13</a:t>
            </a:fld>
            <a:endParaRPr lang="de-CH" altLang="de-DE"/>
          </a:p>
        </p:txBody>
      </p:sp>
      <p:sp>
        <p:nvSpPr>
          <p:cNvPr id="14" name="Datumsplatzhalter 3">
            <a:extLst>
              <a:ext uri="{FF2B5EF4-FFF2-40B4-BE49-F238E27FC236}">
                <a16:creationId xmlns:a16="http://schemas.microsoft.com/office/drawing/2014/main" id="{40B62046-BC99-4D10-81F5-2148966C4026}"/>
              </a:ext>
            </a:extLst>
          </p:cNvPr>
          <p:cNvSpPr>
            <a:spLocks noGrp="1"/>
          </p:cNvSpPr>
          <p:nvPr>
            <p:ph type="dt" sz="half" idx="11"/>
          </p:nvPr>
        </p:nvSpPr>
        <p:spPr/>
        <p:txBody>
          <a:bodyPr/>
          <a:lstStyle/>
          <a:p>
            <a:r>
              <a:rPr lang="en-US" altLang="de-DE"/>
              <a:t>© 2003 bengin.com</a:t>
            </a:r>
            <a:endParaRPr lang="de-CH" altLang="de-DE"/>
          </a:p>
        </p:txBody>
      </p:sp>
      <p:sp>
        <p:nvSpPr>
          <p:cNvPr id="15" name="Fußzeilenplatzhalter 4">
            <a:extLst>
              <a:ext uri="{FF2B5EF4-FFF2-40B4-BE49-F238E27FC236}">
                <a16:creationId xmlns:a16="http://schemas.microsoft.com/office/drawing/2014/main" id="{AA22AB98-B0F1-40B2-BAE4-1A8022990397}"/>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grpSp>
        <p:nvGrpSpPr>
          <p:cNvPr id="222210" name="Group 2">
            <a:extLst>
              <a:ext uri="{FF2B5EF4-FFF2-40B4-BE49-F238E27FC236}">
                <a16:creationId xmlns:a16="http://schemas.microsoft.com/office/drawing/2014/main" id="{3C68307B-4D4F-47D9-A980-99CC6F448F48}"/>
              </a:ext>
            </a:extLst>
          </p:cNvPr>
          <p:cNvGrpSpPr>
            <a:grpSpLocks/>
          </p:cNvGrpSpPr>
          <p:nvPr/>
        </p:nvGrpSpPr>
        <p:grpSpPr bwMode="auto">
          <a:xfrm>
            <a:off x="5768975" y="1600200"/>
            <a:ext cx="2003425" cy="3962400"/>
            <a:chOff x="3634" y="1008"/>
            <a:chExt cx="1262" cy="2496"/>
          </a:xfrm>
        </p:grpSpPr>
        <p:sp>
          <p:nvSpPr>
            <p:cNvPr id="222211" name="AutoShape 3">
              <a:extLst>
                <a:ext uri="{FF2B5EF4-FFF2-40B4-BE49-F238E27FC236}">
                  <a16:creationId xmlns:a16="http://schemas.microsoft.com/office/drawing/2014/main" id="{F87CEFA6-3CE5-41CD-9EA7-5AF389DADD63}"/>
                </a:ext>
              </a:extLst>
            </p:cNvPr>
            <p:cNvSpPr>
              <a:spLocks noChangeArrowheads="1"/>
            </p:cNvSpPr>
            <p:nvPr/>
          </p:nvSpPr>
          <p:spPr bwMode="auto">
            <a:xfrm>
              <a:off x="3634"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r>
                <a:rPr lang="en-US" altLang="de-DE" sz="2000" b="1"/>
                <a:t>And now?</a:t>
              </a:r>
            </a:p>
          </p:txBody>
        </p:sp>
        <p:sp>
          <p:nvSpPr>
            <p:cNvPr id="222212" name="Text Box 4">
              <a:extLst>
                <a:ext uri="{FF2B5EF4-FFF2-40B4-BE49-F238E27FC236}">
                  <a16:creationId xmlns:a16="http://schemas.microsoft.com/office/drawing/2014/main" id="{82E41D71-154D-4CCD-BFC6-77C22BDB56F9}"/>
                </a:ext>
              </a:extLst>
            </p:cNvPr>
            <p:cNvSpPr txBox="1">
              <a:spLocks noChangeArrowheads="1"/>
            </p:cNvSpPr>
            <p:nvPr/>
          </p:nvSpPr>
          <p:spPr bwMode="auto">
            <a:xfrm>
              <a:off x="3937" y="1008"/>
              <a:ext cx="4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eaLnBrk="0" hangingPunct="0">
                <a:spcBef>
                  <a:spcPct val="50000"/>
                </a:spcBef>
              </a:pPr>
              <a:r>
                <a:rPr lang="en-US" altLang="de-DE" sz="2800" b="1"/>
                <a:t>3.</a:t>
              </a:r>
            </a:p>
          </p:txBody>
        </p:sp>
      </p:grpSp>
      <p:grpSp>
        <p:nvGrpSpPr>
          <p:cNvPr id="222213" name="Group 5">
            <a:extLst>
              <a:ext uri="{FF2B5EF4-FFF2-40B4-BE49-F238E27FC236}">
                <a16:creationId xmlns:a16="http://schemas.microsoft.com/office/drawing/2014/main" id="{7FEDC214-3ADA-49F1-A671-83B284EE5E40}"/>
              </a:ext>
            </a:extLst>
          </p:cNvPr>
          <p:cNvGrpSpPr>
            <a:grpSpLocks/>
          </p:cNvGrpSpPr>
          <p:nvPr/>
        </p:nvGrpSpPr>
        <p:grpSpPr bwMode="auto">
          <a:xfrm>
            <a:off x="1066800" y="1600200"/>
            <a:ext cx="2003425" cy="3962400"/>
            <a:chOff x="672" y="1008"/>
            <a:chExt cx="1262" cy="2496"/>
          </a:xfrm>
        </p:grpSpPr>
        <p:sp>
          <p:nvSpPr>
            <p:cNvPr id="222214" name="AutoShape 6">
              <a:extLst>
                <a:ext uri="{FF2B5EF4-FFF2-40B4-BE49-F238E27FC236}">
                  <a16:creationId xmlns:a16="http://schemas.microsoft.com/office/drawing/2014/main" id="{DBEA228D-6B66-446B-B7D0-67ABDC268362}"/>
                </a:ext>
              </a:extLst>
            </p:cNvPr>
            <p:cNvSpPr>
              <a:spLocks noChangeArrowheads="1"/>
            </p:cNvSpPr>
            <p:nvPr/>
          </p:nvSpPr>
          <p:spPr bwMode="auto">
            <a:xfrm>
              <a:off x="672"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wrap="none" anchor="ctr"/>
            <a:lstStyle/>
            <a:p>
              <a:pPr eaLnBrk="0" hangingPunct="0"/>
              <a:r>
                <a:rPr lang="en-US" altLang="de-DE" sz="2000" b="1"/>
                <a:t>Structuring </a:t>
              </a:r>
              <a:br>
                <a:rPr lang="en-US" altLang="de-DE" sz="2000" b="1"/>
              </a:br>
              <a:r>
                <a:rPr lang="en-US" altLang="de-DE" sz="2000" b="1"/>
                <a:t>the elements </a:t>
              </a:r>
              <a:br>
                <a:rPr lang="en-US" altLang="de-DE" sz="2000" b="1"/>
              </a:br>
              <a:r>
                <a:rPr lang="en-US" altLang="de-DE" sz="2000" b="1"/>
                <a:t>of an </a:t>
              </a:r>
              <a:br>
                <a:rPr lang="en-US" altLang="de-DE" sz="2000" b="1"/>
              </a:br>
              <a:r>
                <a:rPr lang="en-US" altLang="de-DE" sz="2000" b="1"/>
                <a:t>enterprise.</a:t>
              </a:r>
            </a:p>
          </p:txBody>
        </p:sp>
        <p:sp>
          <p:nvSpPr>
            <p:cNvPr id="222215" name="Text Box 7">
              <a:extLst>
                <a:ext uri="{FF2B5EF4-FFF2-40B4-BE49-F238E27FC236}">
                  <a16:creationId xmlns:a16="http://schemas.microsoft.com/office/drawing/2014/main" id="{D0C78BFE-E6F5-469A-B5ED-8D4F5D3AEB0B}"/>
                </a:ext>
              </a:extLst>
            </p:cNvPr>
            <p:cNvSpPr txBox="1">
              <a:spLocks noChangeArrowheads="1"/>
            </p:cNvSpPr>
            <p:nvPr/>
          </p:nvSpPr>
          <p:spPr bwMode="auto">
            <a:xfrm>
              <a:off x="975"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de-DE" sz="2800" b="1"/>
                <a:t>1.</a:t>
              </a:r>
            </a:p>
          </p:txBody>
        </p:sp>
      </p:grpSp>
      <p:grpSp>
        <p:nvGrpSpPr>
          <p:cNvPr id="222216" name="Group 8">
            <a:extLst>
              <a:ext uri="{FF2B5EF4-FFF2-40B4-BE49-F238E27FC236}">
                <a16:creationId xmlns:a16="http://schemas.microsoft.com/office/drawing/2014/main" id="{86CFB659-9734-4E58-BBD5-560C90BF6BFE}"/>
              </a:ext>
            </a:extLst>
          </p:cNvPr>
          <p:cNvGrpSpPr>
            <a:grpSpLocks/>
          </p:cNvGrpSpPr>
          <p:nvPr/>
        </p:nvGrpSpPr>
        <p:grpSpPr bwMode="auto">
          <a:xfrm>
            <a:off x="3417888" y="1600200"/>
            <a:ext cx="2003425" cy="3962400"/>
            <a:chOff x="2153" y="1008"/>
            <a:chExt cx="1262" cy="2496"/>
          </a:xfrm>
        </p:grpSpPr>
        <p:sp>
          <p:nvSpPr>
            <p:cNvPr id="222217" name="AutoShape 9">
              <a:extLst>
                <a:ext uri="{FF2B5EF4-FFF2-40B4-BE49-F238E27FC236}">
                  <a16:creationId xmlns:a16="http://schemas.microsoft.com/office/drawing/2014/main" id="{0479B178-CF92-4495-A36F-ACA92A5F53E2}"/>
                </a:ext>
              </a:extLst>
            </p:cNvPr>
            <p:cNvSpPr>
              <a:spLocks noChangeArrowheads="1"/>
            </p:cNvSpPr>
            <p:nvPr/>
          </p:nvSpPr>
          <p:spPr bwMode="auto">
            <a:xfrm>
              <a:off x="2153"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r>
                <a:rPr lang="en-US" altLang="de-DE" sz="2000" b="1"/>
                <a:t>Quantifying means.</a:t>
              </a:r>
            </a:p>
          </p:txBody>
        </p:sp>
        <p:sp>
          <p:nvSpPr>
            <p:cNvPr id="222218" name="Text Box 10">
              <a:extLst>
                <a:ext uri="{FF2B5EF4-FFF2-40B4-BE49-F238E27FC236}">
                  <a16:creationId xmlns:a16="http://schemas.microsoft.com/office/drawing/2014/main" id="{863B2AB1-9BFD-4688-BAA6-6197769C843A}"/>
                </a:ext>
              </a:extLst>
            </p:cNvPr>
            <p:cNvSpPr txBox="1">
              <a:spLocks noChangeArrowheads="1"/>
            </p:cNvSpPr>
            <p:nvPr/>
          </p:nvSpPr>
          <p:spPr bwMode="auto">
            <a:xfrm>
              <a:off x="2456"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de-DE" sz="2800" b="1"/>
                <a:t>2.</a:t>
              </a:r>
            </a:p>
          </p:txBody>
        </p:sp>
      </p:grpSp>
      <p:sp>
        <p:nvSpPr>
          <p:cNvPr id="222219" name="Rectangle 11">
            <a:extLst>
              <a:ext uri="{FF2B5EF4-FFF2-40B4-BE49-F238E27FC236}">
                <a16:creationId xmlns:a16="http://schemas.microsoft.com/office/drawing/2014/main" id="{1347A957-6A39-440F-B849-E012836B237F}"/>
              </a:ext>
            </a:extLst>
          </p:cNvPr>
          <p:cNvSpPr>
            <a:spLocks noGrp="1" noChangeArrowheads="1"/>
          </p:cNvSpPr>
          <p:nvPr>
            <p:ph type="title"/>
          </p:nvPr>
        </p:nvSpPr>
        <p:spPr>
          <a:xfrm>
            <a:off x="609600" y="381000"/>
            <a:ext cx="7772400" cy="609600"/>
          </a:xfrm>
          <a:noFill/>
          <a:ln/>
        </p:spPr>
        <p:txBody>
          <a:bodyPr tIns="0" bIns="0" anchor="ctr"/>
          <a:lstStyle/>
          <a:p>
            <a:r>
              <a:rPr lang="de-CH" altLang="de-DE" dirty="0" err="1">
                <a:solidFill>
                  <a:schemeClr val="tx1"/>
                </a:solidFill>
              </a:rPr>
              <a:t>Applications</a:t>
            </a:r>
            <a:endParaRPr lang="en-US" altLang="de-DE" dirty="0">
              <a:solidFill>
                <a:schemeClr val="tx1"/>
              </a:solidFill>
            </a:endParaRPr>
          </a:p>
        </p:txBody>
      </p:sp>
      <p:sp>
        <p:nvSpPr>
          <p:cNvPr id="222220" name="Rectangle 12">
            <a:extLst>
              <a:ext uri="{FF2B5EF4-FFF2-40B4-BE49-F238E27FC236}">
                <a16:creationId xmlns:a16="http://schemas.microsoft.com/office/drawing/2014/main" id="{893EFFA0-14F0-44FF-8384-53671C59C16B}"/>
              </a:ext>
            </a:extLst>
          </p:cNvPr>
          <p:cNvSpPr>
            <a:spLocks noChangeArrowheads="1"/>
          </p:cNvSpPr>
          <p:nvPr/>
        </p:nvSpPr>
        <p:spPr bwMode="auto">
          <a:xfrm>
            <a:off x="381000" y="1295400"/>
            <a:ext cx="5181600" cy="4648200"/>
          </a:xfrm>
          <a:prstGeom prst="rect">
            <a:avLst/>
          </a:prstGeom>
          <a:solidFill>
            <a:schemeClr val="bg1">
              <a:alpha val="50000"/>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CH"/>
          </a:p>
        </p:txBody>
      </p:sp>
    </p:spTree>
  </p:cSld>
  <p:clrMapOvr>
    <a:masterClrMapping/>
  </p:clrMapOvr>
  <p:transition>
    <p:spli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F8D7C558-B080-4454-821C-18E0D8FFCFDC}"/>
              </a:ext>
            </a:extLst>
          </p:cNvPr>
          <p:cNvSpPr>
            <a:spLocks noGrp="1"/>
          </p:cNvSpPr>
          <p:nvPr>
            <p:ph type="sldNum" sz="quarter" idx="10"/>
          </p:nvPr>
        </p:nvSpPr>
        <p:spPr/>
        <p:txBody>
          <a:bodyPr/>
          <a:lstStyle/>
          <a:p>
            <a:fld id="{E0901FF4-3414-4FFC-8276-425F4CE0355E}" type="slidenum">
              <a:rPr lang="de-CH" altLang="de-DE"/>
              <a:pPr/>
              <a:t>14</a:t>
            </a:fld>
            <a:endParaRPr lang="de-CH" altLang="de-DE"/>
          </a:p>
        </p:txBody>
      </p:sp>
      <p:sp>
        <p:nvSpPr>
          <p:cNvPr id="5" name="Datumsplatzhalter 4">
            <a:extLst>
              <a:ext uri="{FF2B5EF4-FFF2-40B4-BE49-F238E27FC236}">
                <a16:creationId xmlns:a16="http://schemas.microsoft.com/office/drawing/2014/main" id="{E5DAA137-4301-40F8-BBCA-146278631FD6}"/>
              </a:ext>
            </a:extLst>
          </p:cNvPr>
          <p:cNvSpPr>
            <a:spLocks noGrp="1"/>
          </p:cNvSpPr>
          <p:nvPr>
            <p:ph type="dt" sz="half" idx="11"/>
          </p:nvPr>
        </p:nvSpPr>
        <p:spPr/>
        <p:txBody>
          <a:bodyPr/>
          <a:lstStyle/>
          <a:p>
            <a:r>
              <a:rPr lang="en-US" altLang="de-DE"/>
              <a:t>© 2003 bengin.com</a:t>
            </a:r>
            <a:endParaRPr lang="de-CH" altLang="de-DE"/>
          </a:p>
        </p:txBody>
      </p:sp>
      <p:sp>
        <p:nvSpPr>
          <p:cNvPr id="6" name="Fußzeilenplatzhalter 5">
            <a:extLst>
              <a:ext uri="{FF2B5EF4-FFF2-40B4-BE49-F238E27FC236}">
                <a16:creationId xmlns:a16="http://schemas.microsoft.com/office/drawing/2014/main" id="{41E90B8D-833F-490C-B64A-2AD93458D3BF}"/>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05826" name="Rectangle 2">
            <a:extLst>
              <a:ext uri="{FF2B5EF4-FFF2-40B4-BE49-F238E27FC236}">
                <a16:creationId xmlns:a16="http://schemas.microsoft.com/office/drawing/2014/main" id="{BD053BA6-43E5-43E9-B3F3-4767F7C5B692}"/>
              </a:ext>
            </a:extLst>
          </p:cNvPr>
          <p:cNvSpPr>
            <a:spLocks noChangeArrowheads="1"/>
          </p:cNvSpPr>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0" rIns="18000" bIns="0" anchor="ctr"/>
          <a:lstStyle>
            <a:lvl1pPr>
              <a:lnSpc>
                <a:spcPct val="90000"/>
              </a:lnSpc>
              <a:defRPr sz="2400">
                <a:solidFill>
                  <a:srgbClr val="00235B"/>
                </a:solidFill>
                <a:latin typeface="Arial" panose="020B0604020202020204" pitchFamily="34" charset="0"/>
              </a:defRPr>
            </a:lvl1pPr>
            <a:lvl2pPr>
              <a:lnSpc>
                <a:spcPct val="90000"/>
              </a:lnSpc>
              <a:defRPr sz="2400">
                <a:solidFill>
                  <a:srgbClr val="00235B"/>
                </a:solidFill>
                <a:latin typeface="Arial" panose="020B0604020202020204" pitchFamily="34" charset="0"/>
              </a:defRPr>
            </a:lvl2pPr>
            <a:lvl3pPr>
              <a:lnSpc>
                <a:spcPct val="90000"/>
              </a:lnSpc>
              <a:defRPr sz="2400">
                <a:solidFill>
                  <a:srgbClr val="00235B"/>
                </a:solidFill>
                <a:latin typeface="Arial" panose="020B0604020202020204" pitchFamily="34" charset="0"/>
              </a:defRPr>
            </a:lvl3pPr>
            <a:lvl4pPr>
              <a:lnSpc>
                <a:spcPct val="90000"/>
              </a:lnSpc>
              <a:defRPr sz="2400">
                <a:solidFill>
                  <a:srgbClr val="00235B"/>
                </a:solidFill>
                <a:latin typeface="Arial" panose="020B0604020202020204" pitchFamily="34" charset="0"/>
              </a:defRPr>
            </a:lvl4pPr>
            <a:lvl5pPr>
              <a:lnSpc>
                <a:spcPct val="90000"/>
              </a:lnSpc>
              <a:defRPr sz="2400">
                <a:solidFill>
                  <a:srgbClr val="00235B"/>
                </a:solidFill>
                <a:latin typeface="Arial" panose="020B0604020202020204" pitchFamily="34" charset="0"/>
              </a:defRPr>
            </a:lvl5pPr>
            <a:lvl6pPr marL="457200" fontAlgn="base">
              <a:lnSpc>
                <a:spcPct val="90000"/>
              </a:lnSpc>
              <a:spcBef>
                <a:spcPct val="0"/>
              </a:spcBef>
              <a:spcAft>
                <a:spcPct val="0"/>
              </a:spcAft>
              <a:defRPr sz="2400">
                <a:solidFill>
                  <a:srgbClr val="00235B"/>
                </a:solidFill>
                <a:latin typeface="Arial" panose="020B0604020202020204" pitchFamily="34" charset="0"/>
              </a:defRPr>
            </a:lvl6pPr>
            <a:lvl7pPr marL="914400" fontAlgn="base">
              <a:lnSpc>
                <a:spcPct val="90000"/>
              </a:lnSpc>
              <a:spcBef>
                <a:spcPct val="0"/>
              </a:spcBef>
              <a:spcAft>
                <a:spcPct val="0"/>
              </a:spcAft>
              <a:defRPr sz="2400">
                <a:solidFill>
                  <a:srgbClr val="00235B"/>
                </a:solidFill>
                <a:latin typeface="Arial" panose="020B0604020202020204" pitchFamily="34" charset="0"/>
              </a:defRPr>
            </a:lvl7pPr>
            <a:lvl8pPr marL="1371600" fontAlgn="base">
              <a:lnSpc>
                <a:spcPct val="90000"/>
              </a:lnSpc>
              <a:spcBef>
                <a:spcPct val="0"/>
              </a:spcBef>
              <a:spcAft>
                <a:spcPct val="0"/>
              </a:spcAft>
              <a:defRPr sz="2400">
                <a:solidFill>
                  <a:srgbClr val="00235B"/>
                </a:solidFill>
                <a:latin typeface="Arial" panose="020B0604020202020204" pitchFamily="34" charset="0"/>
              </a:defRPr>
            </a:lvl8pPr>
            <a:lvl9pPr marL="1828800" fontAlgn="base">
              <a:lnSpc>
                <a:spcPct val="90000"/>
              </a:lnSpc>
              <a:spcBef>
                <a:spcPct val="0"/>
              </a:spcBef>
              <a:spcAft>
                <a:spcPct val="0"/>
              </a:spcAft>
              <a:defRPr sz="2400">
                <a:solidFill>
                  <a:srgbClr val="00235B"/>
                </a:solidFill>
                <a:latin typeface="Arial" panose="020B0604020202020204" pitchFamily="34" charset="0"/>
              </a:defRPr>
            </a:lvl9pPr>
          </a:lstStyle>
          <a:p>
            <a:r>
              <a:rPr lang="en-US" altLang="de-DE" dirty="0">
                <a:solidFill>
                  <a:schemeClr val="tx1"/>
                </a:solidFill>
              </a:rPr>
              <a:t>Why are HR solutions central?</a:t>
            </a:r>
          </a:p>
        </p:txBody>
      </p:sp>
      <p:sp>
        <p:nvSpPr>
          <p:cNvPr id="205828" name="Rectangle 4">
            <a:extLst>
              <a:ext uri="{FF2B5EF4-FFF2-40B4-BE49-F238E27FC236}">
                <a16:creationId xmlns:a16="http://schemas.microsoft.com/office/drawing/2014/main" id="{2A00B2E7-D263-493D-8A2D-1A96B362F622}"/>
              </a:ext>
            </a:extLst>
          </p:cNvPr>
          <p:cNvSpPr>
            <a:spLocks noChangeArrowheads="1"/>
          </p:cNvSpPr>
          <p:nvPr/>
        </p:nvSpPr>
        <p:spPr bwMode="auto">
          <a:xfrm>
            <a:off x="571500" y="2590800"/>
            <a:ext cx="85725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0" rIns="18000" bIns="0" anchor="ctr"/>
          <a:lstStyle>
            <a:lvl1pPr>
              <a:lnSpc>
                <a:spcPct val="90000"/>
              </a:lnSpc>
              <a:defRPr sz="2400">
                <a:solidFill>
                  <a:srgbClr val="00235B"/>
                </a:solidFill>
                <a:latin typeface="Arial" panose="020B0604020202020204" pitchFamily="34" charset="0"/>
              </a:defRPr>
            </a:lvl1pPr>
            <a:lvl2pPr>
              <a:lnSpc>
                <a:spcPct val="90000"/>
              </a:lnSpc>
              <a:defRPr sz="2400">
                <a:solidFill>
                  <a:srgbClr val="00235B"/>
                </a:solidFill>
                <a:latin typeface="Arial" panose="020B0604020202020204" pitchFamily="34" charset="0"/>
              </a:defRPr>
            </a:lvl2pPr>
            <a:lvl3pPr>
              <a:lnSpc>
                <a:spcPct val="90000"/>
              </a:lnSpc>
              <a:defRPr sz="2400">
                <a:solidFill>
                  <a:srgbClr val="00235B"/>
                </a:solidFill>
                <a:latin typeface="Arial" panose="020B0604020202020204" pitchFamily="34" charset="0"/>
              </a:defRPr>
            </a:lvl3pPr>
            <a:lvl4pPr>
              <a:lnSpc>
                <a:spcPct val="90000"/>
              </a:lnSpc>
              <a:defRPr sz="2400">
                <a:solidFill>
                  <a:srgbClr val="00235B"/>
                </a:solidFill>
                <a:latin typeface="Arial" panose="020B0604020202020204" pitchFamily="34" charset="0"/>
              </a:defRPr>
            </a:lvl4pPr>
            <a:lvl5pPr>
              <a:lnSpc>
                <a:spcPct val="90000"/>
              </a:lnSpc>
              <a:defRPr sz="2400">
                <a:solidFill>
                  <a:srgbClr val="00235B"/>
                </a:solidFill>
                <a:latin typeface="Arial" panose="020B0604020202020204" pitchFamily="34" charset="0"/>
              </a:defRPr>
            </a:lvl5pPr>
            <a:lvl6pPr marL="457200" fontAlgn="base">
              <a:lnSpc>
                <a:spcPct val="90000"/>
              </a:lnSpc>
              <a:spcBef>
                <a:spcPct val="0"/>
              </a:spcBef>
              <a:spcAft>
                <a:spcPct val="0"/>
              </a:spcAft>
              <a:defRPr sz="2400">
                <a:solidFill>
                  <a:srgbClr val="00235B"/>
                </a:solidFill>
                <a:latin typeface="Arial" panose="020B0604020202020204" pitchFamily="34" charset="0"/>
              </a:defRPr>
            </a:lvl6pPr>
            <a:lvl7pPr marL="914400" fontAlgn="base">
              <a:lnSpc>
                <a:spcPct val="90000"/>
              </a:lnSpc>
              <a:spcBef>
                <a:spcPct val="0"/>
              </a:spcBef>
              <a:spcAft>
                <a:spcPct val="0"/>
              </a:spcAft>
              <a:defRPr sz="2400">
                <a:solidFill>
                  <a:srgbClr val="00235B"/>
                </a:solidFill>
                <a:latin typeface="Arial" panose="020B0604020202020204" pitchFamily="34" charset="0"/>
              </a:defRPr>
            </a:lvl7pPr>
            <a:lvl8pPr marL="1371600" fontAlgn="base">
              <a:lnSpc>
                <a:spcPct val="90000"/>
              </a:lnSpc>
              <a:spcBef>
                <a:spcPct val="0"/>
              </a:spcBef>
              <a:spcAft>
                <a:spcPct val="0"/>
              </a:spcAft>
              <a:defRPr sz="2400">
                <a:solidFill>
                  <a:srgbClr val="00235B"/>
                </a:solidFill>
                <a:latin typeface="Arial" panose="020B0604020202020204" pitchFamily="34" charset="0"/>
              </a:defRPr>
            </a:lvl8pPr>
            <a:lvl9pPr marL="1828800" fontAlgn="base">
              <a:lnSpc>
                <a:spcPct val="90000"/>
              </a:lnSpc>
              <a:spcBef>
                <a:spcPct val="0"/>
              </a:spcBef>
              <a:spcAft>
                <a:spcPct val="0"/>
              </a:spcAft>
              <a:defRPr sz="2400">
                <a:solidFill>
                  <a:srgbClr val="00235B"/>
                </a:solidFill>
                <a:latin typeface="Arial" panose="020B0604020202020204" pitchFamily="34" charset="0"/>
              </a:defRPr>
            </a:lvl9pPr>
          </a:lstStyle>
          <a:p>
            <a:r>
              <a:rPr lang="en-US" altLang="de-DE" sz="3600" dirty="0">
                <a:solidFill>
                  <a:schemeClr val="tx1"/>
                </a:solidFill>
              </a:rPr>
              <a:t>...because only humans produce values.</a:t>
            </a:r>
            <a:endParaRPr lang="de-CH" altLang="de-DE" sz="3600" dirty="0">
              <a:solidFill>
                <a:schemeClr val="tx1"/>
              </a:solidFill>
            </a:endParaRPr>
          </a:p>
        </p:txBody>
      </p:sp>
    </p:spTree>
  </p:cSld>
  <p:clrMapOvr>
    <a:masterClrMapping/>
  </p:clrMapOvr>
  <p:transition>
    <p:spli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a:extLst>
              <a:ext uri="{FF2B5EF4-FFF2-40B4-BE49-F238E27FC236}">
                <a16:creationId xmlns:a16="http://schemas.microsoft.com/office/drawing/2014/main" id="{3BD2ACCA-AFE6-4503-AC98-0BF195D726B3}"/>
              </a:ext>
            </a:extLst>
          </p:cNvPr>
          <p:cNvSpPr>
            <a:spLocks noGrp="1"/>
          </p:cNvSpPr>
          <p:nvPr>
            <p:ph type="sldNum" sz="quarter" idx="10"/>
          </p:nvPr>
        </p:nvSpPr>
        <p:spPr/>
        <p:txBody>
          <a:bodyPr/>
          <a:lstStyle/>
          <a:p>
            <a:fld id="{16E42CD6-59EC-4C27-AC9D-56A49809E661}" type="slidenum">
              <a:rPr lang="de-CH" altLang="de-DE"/>
              <a:pPr/>
              <a:t>15</a:t>
            </a:fld>
            <a:endParaRPr lang="de-CH" altLang="de-DE"/>
          </a:p>
        </p:txBody>
      </p:sp>
      <p:sp>
        <p:nvSpPr>
          <p:cNvPr id="6" name="Datumsplatzhalter 4">
            <a:extLst>
              <a:ext uri="{FF2B5EF4-FFF2-40B4-BE49-F238E27FC236}">
                <a16:creationId xmlns:a16="http://schemas.microsoft.com/office/drawing/2014/main" id="{80F2AF21-AC7F-46DE-8415-7EC6BB4DF145}"/>
              </a:ext>
            </a:extLst>
          </p:cNvPr>
          <p:cNvSpPr>
            <a:spLocks noGrp="1"/>
          </p:cNvSpPr>
          <p:nvPr>
            <p:ph type="dt" sz="half" idx="11"/>
          </p:nvPr>
        </p:nvSpPr>
        <p:spPr/>
        <p:txBody>
          <a:bodyPr/>
          <a:lstStyle/>
          <a:p>
            <a:r>
              <a:rPr lang="en-US" altLang="de-DE"/>
              <a:t>© 2003 bengin.com</a:t>
            </a:r>
            <a:endParaRPr lang="de-CH" altLang="de-DE"/>
          </a:p>
        </p:txBody>
      </p:sp>
      <p:sp>
        <p:nvSpPr>
          <p:cNvPr id="7" name="Fußzeilenplatzhalter 5">
            <a:extLst>
              <a:ext uri="{FF2B5EF4-FFF2-40B4-BE49-F238E27FC236}">
                <a16:creationId xmlns:a16="http://schemas.microsoft.com/office/drawing/2014/main" id="{008AC7A9-0D0B-4586-9319-330CC60E1FC2}"/>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11970" name="Rectangle 2">
            <a:extLst>
              <a:ext uri="{FF2B5EF4-FFF2-40B4-BE49-F238E27FC236}">
                <a16:creationId xmlns:a16="http://schemas.microsoft.com/office/drawing/2014/main" id="{9016B6D6-B801-4075-9295-829317EB6731}"/>
              </a:ext>
            </a:extLst>
          </p:cNvPr>
          <p:cNvSpPr>
            <a:spLocks noChangeArrowheads="1"/>
          </p:cNvSpPr>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0" rIns="18000" bIns="0" anchor="ctr"/>
          <a:lstStyle>
            <a:lvl1pPr>
              <a:lnSpc>
                <a:spcPct val="90000"/>
              </a:lnSpc>
              <a:defRPr sz="2400">
                <a:solidFill>
                  <a:srgbClr val="00235B"/>
                </a:solidFill>
                <a:latin typeface="Arial" panose="020B0604020202020204" pitchFamily="34" charset="0"/>
              </a:defRPr>
            </a:lvl1pPr>
            <a:lvl2pPr>
              <a:lnSpc>
                <a:spcPct val="90000"/>
              </a:lnSpc>
              <a:defRPr sz="2400">
                <a:solidFill>
                  <a:srgbClr val="00235B"/>
                </a:solidFill>
                <a:latin typeface="Arial" panose="020B0604020202020204" pitchFamily="34" charset="0"/>
              </a:defRPr>
            </a:lvl2pPr>
            <a:lvl3pPr>
              <a:lnSpc>
                <a:spcPct val="90000"/>
              </a:lnSpc>
              <a:defRPr sz="2400">
                <a:solidFill>
                  <a:srgbClr val="00235B"/>
                </a:solidFill>
                <a:latin typeface="Arial" panose="020B0604020202020204" pitchFamily="34" charset="0"/>
              </a:defRPr>
            </a:lvl3pPr>
            <a:lvl4pPr>
              <a:lnSpc>
                <a:spcPct val="90000"/>
              </a:lnSpc>
              <a:defRPr sz="2400">
                <a:solidFill>
                  <a:srgbClr val="00235B"/>
                </a:solidFill>
                <a:latin typeface="Arial" panose="020B0604020202020204" pitchFamily="34" charset="0"/>
              </a:defRPr>
            </a:lvl4pPr>
            <a:lvl5pPr>
              <a:lnSpc>
                <a:spcPct val="90000"/>
              </a:lnSpc>
              <a:defRPr sz="2400">
                <a:solidFill>
                  <a:srgbClr val="00235B"/>
                </a:solidFill>
                <a:latin typeface="Arial" panose="020B0604020202020204" pitchFamily="34" charset="0"/>
              </a:defRPr>
            </a:lvl5pPr>
            <a:lvl6pPr marL="457200" fontAlgn="base">
              <a:lnSpc>
                <a:spcPct val="90000"/>
              </a:lnSpc>
              <a:spcBef>
                <a:spcPct val="0"/>
              </a:spcBef>
              <a:spcAft>
                <a:spcPct val="0"/>
              </a:spcAft>
              <a:defRPr sz="2400">
                <a:solidFill>
                  <a:srgbClr val="00235B"/>
                </a:solidFill>
                <a:latin typeface="Arial" panose="020B0604020202020204" pitchFamily="34" charset="0"/>
              </a:defRPr>
            </a:lvl6pPr>
            <a:lvl7pPr marL="914400" fontAlgn="base">
              <a:lnSpc>
                <a:spcPct val="90000"/>
              </a:lnSpc>
              <a:spcBef>
                <a:spcPct val="0"/>
              </a:spcBef>
              <a:spcAft>
                <a:spcPct val="0"/>
              </a:spcAft>
              <a:defRPr sz="2400">
                <a:solidFill>
                  <a:srgbClr val="00235B"/>
                </a:solidFill>
                <a:latin typeface="Arial" panose="020B0604020202020204" pitchFamily="34" charset="0"/>
              </a:defRPr>
            </a:lvl7pPr>
            <a:lvl8pPr marL="1371600" fontAlgn="base">
              <a:lnSpc>
                <a:spcPct val="90000"/>
              </a:lnSpc>
              <a:spcBef>
                <a:spcPct val="0"/>
              </a:spcBef>
              <a:spcAft>
                <a:spcPct val="0"/>
              </a:spcAft>
              <a:defRPr sz="2400">
                <a:solidFill>
                  <a:srgbClr val="00235B"/>
                </a:solidFill>
                <a:latin typeface="Arial" panose="020B0604020202020204" pitchFamily="34" charset="0"/>
              </a:defRPr>
            </a:lvl8pPr>
            <a:lvl9pPr marL="1828800" fontAlgn="base">
              <a:lnSpc>
                <a:spcPct val="90000"/>
              </a:lnSpc>
              <a:spcBef>
                <a:spcPct val="0"/>
              </a:spcBef>
              <a:spcAft>
                <a:spcPct val="0"/>
              </a:spcAft>
              <a:defRPr sz="2400">
                <a:solidFill>
                  <a:srgbClr val="00235B"/>
                </a:solidFill>
                <a:latin typeface="Arial" panose="020B0604020202020204" pitchFamily="34" charset="0"/>
              </a:defRPr>
            </a:lvl9pPr>
          </a:lstStyle>
          <a:p>
            <a:r>
              <a:rPr lang="en-US" altLang="en-US" dirty="0"/>
              <a:t>insede – the value architects and engineers</a:t>
            </a:r>
          </a:p>
        </p:txBody>
      </p:sp>
      <p:sp>
        <p:nvSpPr>
          <p:cNvPr id="211972" name="Text Box 4">
            <a:extLst>
              <a:ext uri="{FF2B5EF4-FFF2-40B4-BE49-F238E27FC236}">
                <a16:creationId xmlns:a16="http://schemas.microsoft.com/office/drawing/2014/main" id="{948F166F-0697-4D77-A30F-9DCC884C71E4}"/>
              </a:ext>
            </a:extLst>
          </p:cNvPr>
          <p:cNvSpPr txBox="1">
            <a:spLocks noChangeArrowheads="1"/>
          </p:cNvSpPr>
          <p:nvPr/>
        </p:nvSpPr>
        <p:spPr bwMode="auto">
          <a:xfrm>
            <a:off x="1066800" y="4191000"/>
            <a:ext cx="76962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eaLnBrk="0" hangingPunct="0">
              <a:defRPr sz="2400">
                <a:solidFill>
                  <a:schemeClr val="tx1"/>
                </a:solidFill>
                <a:latin typeface="Arial" panose="020B0604020202020204" pitchFamily="34" charset="0"/>
              </a:defRPr>
            </a:lvl1pPr>
            <a:lvl2pPr marL="482600"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eaLnBrk="0" fontAlgn="base" hangingPunct="0">
              <a:spcBef>
                <a:spcPct val="0"/>
              </a:spcBef>
              <a:spcAft>
                <a:spcPct val="0"/>
              </a:spcAft>
              <a:defRPr sz="2400">
                <a:solidFill>
                  <a:schemeClr val="tx1"/>
                </a:solidFill>
                <a:latin typeface="Arial" panose="020B0604020202020204" pitchFamily="34" charset="0"/>
              </a:defRPr>
            </a:lvl6pPr>
            <a:lvl7pPr eaLnBrk="0" fontAlgn="base" hangingPunct="0">
              <a:spcBef>
                <a:spcPct val="0"/>
              </a:spcBef>
              <a:spcAft>
                <a:spcPct val="0"/>
              </a:spcAft>
              <a:defRPr sz="2400">
                <a:solidFill>
                  <a:schemeClr val="tx1"/>
                </a:solidFill>
                <a:latin typeface="Arial" panose="020B0604020202020204" pitchFamily="34" charset="0"/>
              </a:defRPr>
            </a:lvl7pPr>
            <a:lvl8pPr eaLnBrk="0" fontAlgn="base" hangingPunct="0">
              <a:spcBef>
                <a:spcPct val="0"/>
              </a:spcBef>
              <a:spcAft>
                <a:spcPct val="0"/>
              </a:spcAft>
              <a:defRPr sz="2400">
                <a:solidFill>
                  <a:schemeClr val="tx1"/>
                </a:solidFill>
                <a:latin typeface="Arial" panose="020B0604020202020204" pitchFamily="34" charset="0"/>
              </a:defRPr>
            </a:lvl8pPr>
            <a:lvl9pP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40000"/>
              </a:spcBef>
            </a:pPr>
            <a:r>
              <a:rPr lang="en-US" altLang="de-DE" sz="1600" dirty="0"/>
              <a:t>This document is part of the Business Engineering Systems (Registered Copyright </a:t>
            </a:r>
            <a:r>
              <a:rPr lang="en-US" altLang="de-DE" sz="1600" dirty="0" err="1"/>
              <a:t>TXu</a:t>
            </a:r>
            <a:r>
              <a:rPr lang="en-US" altLang="de-DE" sz="1600" dirty="0"/>
              <a:t> 512 154, March 20, 1992).</a:t>
            </a:r>
          </a:p>
          <a:p>
            <a:pPr eaLnBrk="1" hangingPunct="1">
              <a:spcBef>
                <a:spcPct val="40000"/>
              </a:spcBef>
            </a:pPr>
            <a:r>
              <a:rPr lang="en-US" altLang="de-DE" sz="1600" dirty="0"/>
              <a:t>All intellectual property in the systems and parts thereof is owned by us without limitation. Commercial use, teaching and publications require a license. Unauthorized use in the commercial area is a punishable offence.</a:t>
            </a:r>
            <a:br>
              <a:rPr lang="en-US" altLang="de-DE" sz="1600" dirty="0"/>
            </a:br>
            <a:r>
              <a:rPr lang="en-US" altLang="de-DE" sz="1600" dirty="0"/>
              <a:t>Ask your consultant (or us) for his individual license number.</a:t>
            </a:r>
            <a:endParaRPr lang="de-CH" altLang="de-DE" sz="1600" dirty="0"/>
          </a:p>
        </p:txBody>
      </p:sp>
      <p:sp>
        <p:nvSpPr>
          <p:cNvPr id="8" name="Text Box 3">
            <a:extLst>
              <a:ext uri="{FF2B5EF4-FFF2-40B4-BE49-F238E27FC236}">
                <a16:creationId xmlns:a16="http://schemas.microsoft.com/office/drawing/2014/main" id="{AD021C5F-E7A1-472F-AA53-8C9B406B6D44}"/>
              </a:ext>
            </a:extLst>
          </p:cNvPr>
          <p:cNvSpPr txBox="1">
            <a:spLocks noChangeArrowheads="1"/>
          </p:cNvSpPr>
          <p:nvPr/>
        </p:nvSpPr>
        <p:spPr bwMode="auto">
          <a:xfrm>
            <a:off x="1066800" y="1981200"/>
            <a:ext cx="76962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292100" indent="-292100" eaLnBrk="0" hangingPunct="0">
              <a:tabLst>
                <a:tab pos="292100" algn="l"/>
              </a:tabLst>
              <a:defRPr sz="1600">
                <a:solidFill>
                  <a:schemeClr val="tx1"/>
                </a:solidFill>
                <a:latin typeface="Arial" panose="020B0604020202020204" pitchFamily="34" charset="0"/>
              </a:defRPr>
            </a:lvl1pPr>
            <a:lvl2pPr marL="742950" indent="-285750" eaLnBrk="0" hangingPunct="0">
              <a:tabLst>
                <a:tab pos="292100" algn="l"/>
              </a:tabLst>
              <a:defRPr sz="1600">
                <a:solidFill>
                  <a:schemeClr val="tx1"/>
                </a:solidFill>
                <a:latin typeface="Arial" panose="020B0604020202020204" pitchFamily="34" charset="0"/>
              </a:defRPr>
            </a:lvl2pPr>
            <a:lvl3pPr marL="1143000" indent="-228600" eaLnBrk="0" hangingPunct="0">
              <a:tabLst>
                <a:tab pos="292100" algn="l"/>
              </a:tabLst>
              <a:defRPr sz="1600">
                <a:solidFill>
                  <a:schemeClr val="tx1"/>
                </a:solidFill>
                <a:latin typeface="Arial" panose="020B0604020202020204" pitchFamily="34" charset="0"/>
              </a:defRPr>
            </a:lvl3pPr>
            <a:lvl4pPr marL="1600200" indent="-228600" eaLnBrk="0" hangingPunct="0">
              <a:tabLst>
                <a:tab pos="292100" algn="l"/>
              </a:tabLst>
              <a:defRPr sz="1600">
                <a:solidFill>
                  <a:schemeClr val="tx1"/>
                </a:solidFill>
                <a:latin typeface="Arial" panose="020B0604020202020204" pitchFamily="34" charset="0"/>
              </a:defRPr>
            </a:lvl4pPr>
            <a:lvl5pPr marL="2057400" indent="-228600" eaLnBrk="0" hangingPunct="0">
              <a:tabLst>
                <a:tab pos="292100" algn="l"/>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9pPr>
          </a:lstStyle>
          <a:p>
            <a:pPr eaLnBrk="1" hangingPunct="1">
              <a:spcBef>
                <a:spcPct val="40000"/>
              </a:spcBef>
            </a:pPr>
            <a:r>
              <a:rPr lang="en-US" altLang="en-US" sz="2400" b="1" dirty="0"/>
              <a:t>We build individual value systems.</a:t>
            </a:r>
          </a:p>
          <a:p>
            <a:pPr eaLnBrk="1" hangingPunct="1">
              <a:spcBef>
                <a:spcPct val="40000"/>
              </a:spcBef>
            </a:pPr>
            <a:r>
              <a:rPr lang="en-US" altLang="en-US" sz="2400" b="1" dirty="0"/>
              <a:t>We build individual value enabling systems.</a:t>
            </a:r>
            <a:endParaRPr lang="en-US" altLang="en-US" sz="2400" dirty="0"/>
          </a:p>
        </p:txBody>
      </p:sp>
    </p:spTree>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a:extLst>
              <a:ext uri="{FF2B5EF4-FFF2-40B4-BE49-F238E27FC236}">
                <a16:creationId xmlns:a16="http://schemas.microsoft.com/office/drawing/2014/main" id="{C6D14995-5985-4F78-A853-DFD2473FB9D6}"/>
              </a:ext>
            </a:extLst>
          </p:cNvPr>
          <p:cNvSpPr>
            <a:spLocks noGrp="1"/>
          </p:cNvSpPr>
          <p:nvPr>
            <p:ph type="sldNum" sz="quarter" idx="10"/>
          </p:nvPr>
        </p:nvSpPr>
        <p:spPr/>
        <p:txBody>
          <a:bodyPr/>
          <a:lstStyle/>
          <a:p>
            <a:fld id="{ABFA2650-7CF2-47C7-B523-6B6A8F59C4F0}" type="slidenum">
              <a:rPr lang="de-CH" altLang="de-DE"/>
              <a:pPr/>
              <a:t>16</a:t>
            </a:fld>
            <a:endParaRPr lang="de-CH" altLang="de-DE"/>
          </a:p>
        </p:txBody>
      </p:sp>
      <p:sp>
        <p:nvSpPr>
          <p:cNvPr id="7" name="Datumsplatzhalter 4">
            <a:extLst>
              <a:ext uri="{FF2B5EF4-FFF2-40B4-BE49-F238E27FC236}">
                <a16:creationId xmlns:a16="http://schemas.microsoft.com/office/drawing/2014/main" id="{52377B90-FEAC-48BF-B5C8-4B184D1E6F6F}"/>
              </a:ext>
            </a:extLst>
          </p:cNvPr>
          <p:cNvSpPr>
            <a:spLocks noGrp="1"/>
          </p:cNvSpPr>
          <p:nvPr>
            <p:ph type="dt" sz="half" idx="11"/>
          </p:nvPr>
        </p:nvSpPr>
        <p:spPr/>
        <p:txBody>
          <a:bodyPr/>
          <a:lstStyle/>
          <a:p>
            <a:r>
              <a:rPr lang="en-US" altLang="de-DE"/>
              <a:t>© 2003 bengin.com</a:t>
            </a:r>
            <a:endParaRPr lang="de-CH" altLang="de-DE"/>
          </a:p>
        </p:txBody>
      </p:sp>
      <p:sp>
        <p:nvSpPr>
          <p:cNvPr id="8" name="Fußzeilenplatzhalter 5">
            <a:extLst>
              <a:ext uri="{FF2B5EF4-FFF2-40B4-BE49-F238E27FC236}">
                <a16:creationId xmlns:a16="http://schemas.microsoft.com/office/drawing/2014/main" id="{5C1A5740-2105-4D57-A3BC-9AA27437F15E}"/>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12994" name="Rectangle 2">
            <a:extLst>
              <a:ext uri="{FF2B5EF4-FFF2-40B4-BE49-F238E27FC236}">
                <a16:creationId xmlns:a16="http://schemas.microsoft.com/office/drawing/2014/main" id="{038C83AA-2CCD-43A3-99E3-20586A4059A4}"/>
              </a:ext>
            </a:extLst>
          </p:cNvPr>
          <p:cNvSpPr>
            <a:spLocks noChangeArrowheads="1"/>
          </p:cNvSpPr>
          <p:nvPr/>
        </p:nvSpPr>
        <p:spPr bwMode="auto">
          <a:xfrm>
            <a:off x="571500" y="314325"/>
            <a:ext cx="78105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0" rIns="18000" bIns="0" anchor="ctr"/>
          <a:lstStyle>
            <a:lvl1pPr>
              <a:lnSpc>
                <a:spcPct val="90000"/>
              </a:lnSpc>
              <a:defRPr sz="2400">
                <a:solidFill>
                  <a:srgbClr val="00235B"/>
                </a:solidFill>
                <a:latin typeface="Arial" panose="020B0604020202020204" pitchFamily="34" charset="0"/>
              </a:defRPr>
            </a:lvl1pPr>
            <a:lvl2pPr>
              <a:lnSpc>
                <a:spcPct val="90000"/>
              </a:lnSpc>
              <a:defRPr sz="2400">
                <a:solidFill>
                  <a:srgbClr val="00235B"/>
                </a:solidFill>
                <a:latin typeface="Arial" panose="020B0604020202020204" pitchFamily="34" charset="0"/>
              </a:defRPr>
            </a:lvl2pPr>
            <a:lvl3pPr>
              <a:lnSpc>
                <a:spcPct val="90000"/>
              </a:lnSpc>
              <a:defRPr sz="2400">
                <a:solidFill>
                  <a:srgbClr val="00235B"/>
                </a:solidFill>
                <a:latin typeface="Arial" panose="020B0604020202020204" pitchFamily="34" charset="0"/>
              </a:defRPr>
            </a:lvl3pPr>
            <a:lvl4pPr>
              <a:lnSpc>
                <a:spcPct val="90000"/>
              </a:lnSpc>
              <a:defRPr sz="2400">
                <a:solidFill>
                  <a:srgbClr val="00235B"/>
                </a:solidFill>
                <a:latin typeface="Arial" panose="020B0604020202020204" pitchFamily="34" charset="0"/>
              </a:defRPr>
            </a:lvl4pPr>
            <a:lvl5pPr>
              <a:lnSpc>
                <a:spcPct val="90000"/>
              </a:lnSpc>
              <a:defRPr sz="2400">
                <a:solidFill>
                  <a:srgbClr val="00235B"/>
                </a:solidFill>
                <a:latin typeface="Arial" panose="020B0604020202020204" pitchFamily="34" charset="0"/>
              </a:defRPr>
            </a:lvl5pPr>
            <a:lvl6pPr marL="457200" fontAlgn="base">
              <a:lnSpc>
                <a:spcPct val="90000"/>
              </a:lnSpc>
              <a:spcBef>
                <a:spcPct val="0"/>
              </a:spcBef>
              <a:spcAft>
                <a:spcPct val="0"/>
              </a:spcAft>
              <a:defRPr sz="2400">
                <a:solidFill>
                  <a:srgbClr val="00235B"/>
                </a:solidFill>
                <a:latin typeface="Arial" panose="020B0604020202020204" pitchFamily="34" charset="0"/>
              </a:defRPr>
            </a:lvl6pPr>
            <a:lvl7pPr marL="914400" fontAlgn="base">
              <a:lnSpc>
                <a:spcPct val="90000"/>
              </a:lnSpc>
              <a:spcBef>
                <a:spcPct val="0"/>
              </a:spcBef>
              <a:spcAft>
                <a:spcPct val="0"/>
              </a:spcAft>
              <a:defRPr sz="2400">
                <a:solidFill>
                  <a:srgbClr val="00235B"/>
                </a:solidFill>
                <a:latin typeface="Arial" panose="020B0604020202020204" pitchFamily="34" charset="0"/>
              </a:defRPr>
            </a:lvl7pPr>
            <a:lvl8pPr marL="1371600" fontAlgn="base">
              <a:lnSpc>
                <a:spcPct val="90000"/>
              </a:lnSpc>
              <a:spcBef>
                <a:spcPct val="0"/>
              </a:spcBef>
              <a:spcAft>
                <a:spcPct val="0"/>
              </a:spcAft>
              <a:defRPr sz="2400">
                <a:solidFill>
                  <a:srgbClr val="00235B"/>
                </a:solidFill>
                <a:latin typeface="Arial" panose="020B0604020202020204" pitchFamily="34" charset="0"/>
              </a:defRPr>
            </a:lvl8pPr>
            <a:lvl9pPr marL="1828800" fontAlgn="base">
              <a:lnSpc>
                <a:spcPct val="90000"/>
              </a:lnSpc>
              <a:spcBef>
                <a:spcPct val="0"/>
              </a:spcBef>
              <a:spcAft>
                <a:spcPct val="0"/>
              </a:spcAft>
              <a:defRPr sz="2400">
                <a:solidFill>
                  <a:srgbClr val="00235B"/>
                </a:solidFill>
                <a:latin typeface="Arial" panose="020B0604020202020204" pitchFamily="34" charset="0"/>
              </a:defRPr>
            </a:lvl9pPr>
          </a:lstStyle>
          <a:p>
            <a:r>
              <a:rPr lang="en-US" altLang="de-DE" dirty="0"/>
              <a:t>INSEDE (in founding stage)</a:t>
            </a:r>
          </a:p>
        </p:txBody>
      </p:sp>
      <p:sp>
        <p:nvSpPr>
          <p:cNvPr id="9" name="Text Box 3">
            <a:extLst>
              <a:ext uri="{FF2B5EF4-FFF2-40B4-BE49-F238E27FC236}">
                <a16:creationId xmlns:a16="http://schemas.microsoft.com/office/drawing/2014/main" id="{A04BE61D-821C-42BF-8040-DA4ABA3F5DBF}"/>
              </a:ext>
            </a:extLst>
          </p:cNvPr>
          <p:cNvSpPr txBox="1">
            <a:spLocks noChangeArrowheads="1"/>
          </p:cNvSpPr>
          <p:nvPr/>
        </p:nvSpPr>
        <p:spPr bwMode="auto">
          <a:xfrm>
            <a:off x="1066800" y="1295400"/>
            <a:ext cx="76962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292100" indent="-292100">
              <a:tabLst>
                <a:tab pos="292100" algn="l"/>
              </a:tabLst>
              <a:defRPr sz="1600">
                <a:solidFill>
                  <a:schemeClr val="tx1"/>
                </a:solidFill>
                <a:latin typeface="Arial" panose="020B0604020202020204" pitchFamily="34" charset="0"/>
              </a:defRPr>
            </a:lvl1pPr>
            <a:lvl2pPr marL="742950" indent="-285750">
              <a:tabLst>
                <a:tab pos="292100" algn="l"/>
              </a:tabLst>
              <a:defRPr sz="1600">
                <a:solidFill>
                  <a:schemeClr val="tx1"/>
                </a:solidFill>
                <a:latin typeface="Arial" panose="020B0604020202020204" pitchFamily="34" charset="0"/>
              </a:defRPr>
            </a:lvl2pPr>
            <a:lvl3pPr marL="1143000" indent="-228600">
              <a:tabLst>
                <a:tab pos="292100" algn="l"/>
              </a:tabLst>
              <a:defRPr sz="1600">
                <a:solidFill>
                  <a:schemeClr val="tx1"/>
                </a:solidFill>
                <a:latin typeface="Arial" panose="020B0604020202020204" pitchFamily="34" charset="0"/>
              </a:defRPr>
            </a:lvl3pPr>
            <a:lvl4pPr marL="1600200" indent="-228600">
              <a:tabLst>
                <a:tab pos="292100" algn="l"/>
              </a:tabLst>
              <a:defRPr sz="1600">
                <a:solidFill>
                  <a:schemeClr val="tx1"/>
                </a:solidFill>
                <a:latin typeface="Arial" panose="020B0604020202020204" pitchFamily="34" charset="0"/>
              </a:defRPr>
            </a:lvl4pPr>
            <a:lvl5pPr marL="2057400" indent="-228600">
              <a:tabLst>
                <a:tab pos="292100" algn="l"/>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9pPr>
          </a:lstStyle>
          <a:p>
            <a:pPr eaLnBrk="1" hangingPunct="1">
              <a:spcBef>
                <a:spcPct val="40000"/>
              </a:spcBef>
            </a:pPr>
            <a:r>
              <a:rPr lang="en-US" altLang="de-DE" b="1" dirty="0">
                <a:cs typeface="Times New Roman" panose="02020603050405020304" pitchFamily="18" charset="0"/>
              </a:rPr>
              <a:t>INSEDE</a:t>
            </a:r>
            <a:br>
              <a:rPr lang="en-US" altLang="de-DE" b="1" dirty="0">
                <a:cs typeface="Times New Roman" panose="02020603050405020304" pitchFamily="18" charset="0"/>
              </a:rPr>
            </a:br>
            <a:r>
              <a:rPr lang="en-US" altLang="de-DE" dirty="0">
                <a:cs typeface="Times New Roman" panose="02020603050405020304" pitchFamily="18" charset="0"/>
              </a:rPr>
              <a:t>- the legal entity for the practice oriented further development and distribution of economic knowledge, views and perspectives. It was founded by businessmen, convinced that in classic economic theory, among other things, the intangible objects were neglected in a distorting manner.</a:t>
            </a:r>
            <a:br>
              <a:rPr lang="en-US" altLang="de-DE" dirty="0">
                <a:cs typeface="Times New Roman" panose="02020603050405020304" pitchFamily="18" charset="0"/>
              </a:rPr>
            </a:br>
            <a:r>
              <a:rPr lang="en-US" altLang="de-DE" dirty="0">
                <a:cs typeface="Times New Roman" panose="02020603050405020304" pitchFamily="18" charset="0"/>
              </a:rPr>
              <a:t>One of the tasks is not only to show this kind of lack, but to develop instruments with which some weaknesses of the classic business economic paradigms are weeded out quite pragmatically.</a:t>
            </a:r>
          </a:p>
        </p:txBody>
      </p:sp>
      <p:sp>
        <p:nvSpPr>
          <p:cNvPr id="10" name="Text Box 4">
            <a:extLst>
              <a:ext uri="{FF2B5EF4-FFF2-40B4-BE49-F238E27FC236}">
                <a16:creationId xmlns:a16="http://schemas.microsoft.com/office/drawing/2014/main" id="{C87D628E-2DA0-4EA8-AD82-FAFE7885A8F5}"/>
              </a:ext>
            </a:extLst>
          </p:cNvPr>
          <p:cNvSpPr txBox="1">
            <a:spLocks noChangeArrowheads="1"/>
          </p:cNvSpPr>
          <p:nvPr/>
        </p:nvSpPr>
        <p:spPr bwMode="auto">
          <a:xfrm>
            <a:off x="1066800" y="3657600"/>
            <a:ext cx="7696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pPr eaLnBrk="1" hangingPunct="1">
              <a:spcBef>
                <a:spcPct val="40000"/>
              </a:spcBef>
            </a:pPr>
            <a:r>
              <a:rPr lang="en-US" altLang="de-DE" dirty="0"/>
              <a:t>A quickly growing community supports INSEDE in the development, distribution and application of the new generation of economic models.</a:t>
            </a:r>
          </a:p>
        </p:txBody>
      </p:sp>
      <p:sp>
        <p:nvSpPr>
          <p:cNvPr id="11" name="Text Box 5">
            <a:extLst>
              <a:ext uri="{FF2B5EF4-FFF2-40B4-BE49-F238E27FC236}">
                <a16:creationId xmlns:a16="http://schemas.microsoft.com/office/drawing/2014/main" id="{B79D8858-3511-4750-BB35-0647B234F9F1}"/>
              </a:ext>
            </a:extLst>
          </p:cNvPr>
          <p:cNvSpPr txBox="1">
            <a:spLocks noChangeArrowheads="1"/>
          </p:cNvSpPr>
          <p:nvPr/>
        </p:nvSpPr>
        <p:spPr bwMode="auto">
          <a:xfrm>
            <a:off x="1066800" y="4267200"/>
            <a:ext cx="76962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292100" indent="-292100">
              <a:tabLst>
                <a:tab pos="292100" algn="l"/>
              </a:tabLst>
              <a:defRPr sz="1600">
                <a:solidFill>
                  <a:schemeClr val="tx1"/>
                </a:solidFill>
                <a:latin typeface="Arial" panose="020B0604020202020204" pitchFamily="34" charset="0"/>
              </a:defRPr>
            </a:lvl1pPr>
            <a:lvl2pPr marL="742950" indent="-285750">
              <a:tabLst>
                <a:tab pos="292100" algn="l"/>
              </a:tabLst>
              <a:defRPr sz="1600">
                <a:solidFill>
                  <a:schemeClr val="tx1"/>
                </a:solidFill>
                <a:latin typeface="Arial" panose="020B0604020202020204" pitchFamily="34" charset="0"/>
              </a:defRPr>
            </a:lvl2pPr>
            <a:lvl3pPr marL="1143000" indent="-228600">
              <a:tabLst>
                <a:tab pos="292100" algn="l"/>
              </a:tabLst>
              <a:defRPr sz="1600">
                <a:solidFill>
                  <a:schemeClr val="tx1"/>
                </a:solidFill>
                <a:latin typeface="Arial" panose="020B0604020202020204" pitchFamily="34" charset="0"/>
              </a:defRPr>
            </a:lvl3pPr>
            <a:lvl4pPr marL="1600200" indent="-228600">
              <a:tabLst>
                <a:tab pos="292100" algn="l"/>
              </a:tabLst>
              <a:defRPr sz="1600">
                <a:solidFill>
                  <a:schemeClr val="tx1"/>
                </a:solidFill>
                <a:latin typeface="Arial" panose="020B0604020202020204" pitchFamily="34" charset="0"/>
              </a:defRPr>
            </a:lvl4pPr>
            <a:lvl5pPr marL="2057400" indent="-228600">
              <a:tabLst>
                <a:tab pos="292100" algn="l"/>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292100" algn="l"/>
              </a:tabLst>
              <a:defRPr sz="1600">
                <a:solidFill>
                  <a:schemeClr val="tx1"/>
                </a:solidFill>
                <a:latin typeface="Arial" panose="020B0604020202020204" pitchFamily="34" charset="0"/>
              </a:defRPr>
            </a:lvl9pPr>
          </a:lstStyle>
          <a:p>
            <a:pPr eaLnBrk="1" hangingPunct="1">
              <a:spcBef>
                <a:spcPct val="40000"/>
              </a:spcBef>
            </a:pPr>
            <a:r>
              <a:rPr lang="en-US" altLang="de-DE" dirty="0"/>
              <a:t>Contact for inquiries:</a:t>
            </a:r>
            <a:br>
              <a:rPr lang="en-US" altLang="de-DE" dirty="0"/>
            </a:br>
            <a:r>
              <a:rPr lang="en-US" altLang="de-DE" dirty="0"/>
              <a:t>Ingenieurbüro </a:t>
            </a:r>
            <a:r>
              <a:rPr lang="en-US" altLang="de-DE" dirty="0" err="1"/>
              <a:t>für</a:t>
            </a:r>
            <a:r>
              <a:rPr lang="en-US" altLang="de-DE" dirty="0"/>
              <a:t> </a:t>
            </a:r>
            <a:r>
              <a:rPr lang="en-US" altLang="de-DE" dirty="0" err="1"/>
              <a:t>Wirtschaftsentwicklung</a:t>
            </a:r>
            <a:br>
              <a:rPr lang="en-US" altLang="de-DE" dirty="0"/>
            </a:br>
            <a:r>
              <a:rPr lang="en-US" altLang="de-DE" dirty="0"/>
              <a:t>Peter Bretscher, </a:t>
            </a:r>
            <a:r>
              <a:rPr lang="en-US" altLang="de-DE" dirty="0" err="1"/>
              <a:t>Alpsteinstrasse</a:t>
            </a:r>
            <a:r>
              <a:rPr lang="en-US" altLang="de-DE" dirty="0"/>
              <a:t> 4, CH-9034 Eggersriet, Switzerland</a:t>
            </a:r>
            <a:br>
              <a:rPr lang="en-US" altLang="de-DE" dirty="0"/>
            </a:br>
            <a:r>
              <a:rPr lang="en-US" altLang="de-DE" dirty="0"/>
              <a:t>Mobile: +41 79 650 49 04	Email: </a:t>
            </a:r>
            <a:r>
              <a:rPr lang="en-US" altLang="de-DE" dirty="0">
                <a:hlinkClick r:id="rId2"/>
              </a:rPr>
              <a:t>peter.bretscher@bengin.com </a:t>
            </a:r>
            <a:endParaRPr lang="en-US" altLang="de-DE" dirty="0">
              <a:solidFill>
                <a:schemeClr val="folHlink"/>
              </a:solidFill>
            </a:endParaRPr>
          </a:p>
          <a:p>
            <a:pPr eaLnBrk="1" hangingPunct="1">
              <a:spcBef>
                <a:spcPct val="40000"/>
              </a:spcBef>
            </a:pPr>
            <a:r>
              <a:rPr lang="en-US" altLang="de-DE" dirty="0"/>
              <a:t>We look forward hearing from you.</a:t>
            </a:r>
          </a:p>
        </p:txBody>
      </p:sp>
    </p:spTree>
  </p:cSld>
  <p:clrMapOvr>
    <a:masterClrMapping/>
  </p:clrMapOvr>
  <p:transition spd="med">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1">
            <a:extLst>
              <a:ext uri="{FF2B5EF4-FFF2-40B4-BE49-F238E27FC236}">
                <a16:creationId xmlns:a16="http://schemas.microsoft.com/office/drawing/2014/main" id="{819F210D-BC9F-4BA9-A5DE-253F4469D729}"/>
              </a:ext>
            </a:extLst>
          </p:cNvPr>
          <p:cNvSpPr>
            <a:spLocks noGrp="1"/>
          </p:cNvSpPr>
          <p:nvPr>
            <p:ph type="sldNum" sz="quarter" idx="10"/>
          </p:nvPr>
        </p:nvSpPr>
        <p:spPr/>
        <p:txBody>
          <a:bodyPr/>
          <a:lstStyle/>
          <a:p>
            <a:fld id="{94767137-142A-4D25-9528-8265D5DB1471}" type="slidenum">
              <a:rPr lang="de-CH" altLang="de-DE"/>
              <a:pPr/>
              <a:t>17</a:t>
            </a:fld>
            <a:endParaRPr lang="de-CH" altLang="de-DE"/>
          </a:p>
        </p:txBody>
      </p:sp>
      <p:sp>
        <p:nvSpPr>
          <p:cNvPr id="6" name="Datumsplatzhalter 2">
            <a:extLst>
              <a:ext uri="{FF2B5EF4-FFF2-40B4-BE49-F238E27FC236}">
                <a16:creationId xmlns:a16="http://schemas.microsoft.com/office/drawing/2014/main" id="{2003FDD7-B16A-4BB6-9852-9A96D544BF8A}"/>
              </a:ext>
            </a:extLst>
          </p:cNvPr>
          <p:cNvSpPr>
            <a:spLocks noGrp="1"/>
          </p:cNvSpPr>
          <p:nvPr>
            <p:ph type="dt" sz="half" idx="11"/>
          </p:nvPr>
        </p:nvSpPr>
        <p:spPr/>
        <p:txBody>
          <a:bodyPr/>
          <a:lstStyle/>
          <a:p>
            <a:r>
              <a:rPr lang="en-US" altLang="de-DE"/>
              <a:t>© 2003 bengin.com</a:t>
            </a:r>
            <a:endParaRPr lang="de-CH" altLang="de-DE"/>
          </a:p>
        </p:txBody>
      </p:sp>
      <p:sp>
        <p:nvSpPr>
          <p:cNvPr id="7" name="Fußzeilenplatzhalter 3">
            <a:extLst>
              <a:ext uri="{FF2B5EF4-FFF2-40B4-BE49-F238E27FC236}">
                <a16:creationId xmlns:a16="http://schemas.microsoft.com/office/drawing/2014/main" id="{406CAFCB-0B5E-4239-A9FF-EC460A657B8E}"/>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14018" name="Text Box 2">
            <a:extLst>
              <a:ext uri="{FF2B5EF4-FFF2-40B4-BE49-F238E27FC236}">
                <a16:creationId xmlns:a16="http://schemas.microsoft.com/office/drawing/2014/main" id="{57E1BA1A-D1EC-4E47-A5BC-77800F265786}"/>
              </a:ext>
            </a:extLst>
          </p:cNvPr>
          <p:cNvSpPr txBox="1">
            <a:spLocks noChangeArrowheads="1"/>
          </p:cNvSpPr>
          <p:nvPr/>
        </p:nvSpPr>
        <p:spPr bwMode="auto">
          <a:xfrm>
            <a:off x="0" y="0"/>
            <a:ext cx="9144000" cy="6858000"/>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endParaRPr lang="de-CH" altLang="de-DE" sz="6000" b="1"/>
          </a:p>
          <a:p>
            <a:pPr algn="ctr"/>
            <a:endParaRPr lang="de-CH" altLang="de-DE" sz="6000" b="1"/>
          </a:p>
          <a:p>
            <a:pPr algn="ctr"/>
            <a:endParaRPr lang="de-CH" altLang="de-DE" sz="6000" b="1"/>
          </a:p>
          <a:p>
            <a:pPr algn="ctr"/>
            <a:r>
              <a:rPr lang="de-CH" altLang="de-DE" sz="8000" b="1"/>
              <a:t> </a:t>
            </a:r>
          </a:p>
          <a:p>
            <a:pPr algn="ctr"/>
            <a:endParaRPr lang="de-CH" altLang="de-DE" sz="8000" b="1"/>
          </a:p>
        </p:txBody>
      </p:sp>
      <p:sp>
        <p:nvSpPr>
          <p:cNvPr id="8" name="Text Box 3">
            <a:extLst>
              <a:ext uri="{FF2B5EF4-FFF2-40B4-BE49-F238E27FC236}">
                <a16:creationId xmlns:a16="http://schemas.microsoft.com/office/drawing/2014/main" id="{6326A55F-A3CE-41D7-9E24-078816121087}"/>
              </a:ext>
            </a:extLst>
          </p:cNvPr>
          <p:cNvSpPr txBox="1">
            <a:spLocks noChangeArrowheads="1"/>
          </p:cNvSpPr>
          <p:nvPr/>
        </p:nvSpPr>
        <p:spPr bwMode="auto">
          <a:xfrm>
            <a:off x="0" y="628650"/>
            <a:ext cx="9144000" cy="298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5738" indent="-93663" eaLnBrk="0" hangingPunct="0">
              <a:tabLst>
                <a:tab pos="5053013" algn="l"/>
                <a:tab pos="8386763" algn="r"/>
              </a:tabLst>
              <a:defRPr sz="1600">
                <a:solidFill>
                  <a:schemeClr val="tx1"/>
                </a:solidFill>
                <a:latin typeface="Arial" panose="020B0604020202020204" pitchFamily="34" charset="0"/>
              </a:defRPr>
            </a:lvl1pPr>
            <a:lvl2pPr marL="742950" indent="-285750" eaLnBrk="0" hangingPunct="0">
              <a:tabLst>
                <a:tab pos="5053013" algn="l"/>
                <a:tab pos="8386763" algn="r"/>
              </a:tabLst>
              <a:defRPr sz="1600">
                <a:solidFill>
                  <a:schemeClr val="tx1"/>
                </a:solidFill>
                <a:latin typeface="Arial" panose="020B0604020202020204" pitchFamily="34" charset="0"/>
              </a:defRPr>
            </a:lvl2pPr>
            <a:lvl3pPr marL="1143000" indent="-228600" eaLnBrk="0" hangingPunct="0">
              <a:tabLst>
                <a:tab pos="5053013" algn="l"/>
                <a:tab pos="8386763" algn="r"/>
              </a:tabLst>
              <a:defRPr sz="1600">
                <a:solidFill>
                  <a:schemeClr val="tx1"/>
                </a:solidFill>
                <a:latin typeface="Arial" panose="020B0604020202020204" pitchFamily="34" charset="0"/>
              </a:defRPr>
            </a:lvl3pPr>
            <a:lvl4pPr marL="1600200" indent="-228600" eaLnBrk="0" hangingPunct="0">
              <a:tabLst>
                <a:tab pos="5053013" algn="l"/>
                <a:tab pos="8386763" algn="r"/>
              </a:tabLst>
              <a:defRPr sz="1600">
                <a:solidFill>
                  <a:schemeClr val="tx1"/>
                </a:solidFill>
                <a:latin typeface="Arial" panose="020B0604020202020204" pitchFamily="34" charset="0"/>
              </a:defRPr>
            </a:lvl4pPr>
            <a:lvl5pPr marL="2057400" indent="-228600" eaLnBrk="0" hangingPunct="0">
              <a:tabLst>
                <a:tab pos="5053013" algn="l"/>
                <a:tab pos="8386763" algn="r"/>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5053013" algn="l"/>
                <a:tab pos="8386763" algn="r"/>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5053013" algn="l"/>
                <a:tab pos="8386763" algn="r"/>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5053013" algn="l"/>
                <a:tab pos="8386763" algn="r"/>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5053013" algn="l"/>
                <a:tab pos="8386763" algn="r"/>
              </a:tabLst>
              <a:defRPr sz="1600">
                <a:solidFill>
                  <a:schemeClr val="tx1"/>
                </a:solidFill>
                <a:latin typeface="Arial" panose="020B0604020202020204" pitchFamily="34" charset="0"/>
              </a:defRPr>
            </a:lvl9pPr>
          </a:lstStyle>
          <a:p>
            <a:r>
              <a:rPr lang="en-US" altLang="en-US" sz="3200" dirty="0"/>
              <a:t>«We have to introduce a quantitative logic for</a:t>
            </a:r>
            <a:br>
              <a:rPr lang="en-US" altLang="en-US" sz="3200" dirty="0"/>
            </a:br>
            <a:r>
              <a:rPr lang="en-US" altLang="en-US" sz="3200" dirty="0"/>
              <a:t> values, wherein the whole kind of business</a:t>
            </a:r>
            <a:br>
              <a:rPr lang="en-US" altLang="en-US" sz="3200" dirty="0"/>
            </a:br>
            <a:r>
              <a:rPr lang="en-US" altLang="en-US" sz="3200" dirty="0"/>
              <a:t> resources and valuation perspectives will be</a:t>
            </a:r>
            <a:br>
              <a:rPr lang="en-US" altLang="en-US" sz="3200" dirty="0"/>
            </a:br>
            <a:r>
              <a:rPr lang="en-US" altLang="en-US" sz="3200" dirty="0"/>
              <a:t> taken into consideration.»</a:t>
            </a:r>
          </a:p>
          <a:p>
            <a:r>
              <a:rPr lang="en-US" altLang="en-US" sz="3200" dirty="0"/>
              <a:t>		Aurelius von </a:t>
            </a:r>
            <a:r>
              <a:rPr lang="en-US" altLang="en-US" sz="3200" dirty="0" err="1"/>
              <a:t>Damos</a:t>
            </a:r>
            <a:endParaRPr lang="en-US" altLang="en-US" dirty="0"/>
          </a:p>
        </p:txBody>
      </p:sp>
      <p:sp>
        <p:nvSpPr>
          <p:cNvPr id="9" name="Text Box 4">
            <a:extLst>
              <a:ext uri="{FF2B5EF4-FFF2-40B4-BE49-F238E27FC236}">
                <a16:creationId xmlns:a16="http://schemas.microsoft.com/office/drawing/2014/main" id="{2D9C56B1-AA45-4929-9A57-57B47F108410}"/>
              </a:ext>
            </a:extLst>
          </p:cNvPr>
          <p:cNvSpPr txBox="1">
            <a:spLocks noChangeArrowheads="1"/>
          </p:cNvSpPr>
          <p:nvPr/>
        </p:nvSpPr>
        <p:spPr bwMode="auto">
          <a:xfrm>
            <a:off x="0" y="52578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5738" indent="-93663" eaLnBrk="0" hangingPunct="0">
              <a:tabLst>
                <a:tab pos="6862763" algn="l"/>
                <a:tab pos="8386763" algn="r"/>
              </a:tabLst>
              <a:defRPr sz="1600">
                <a:solidFill>
                  <a:schemeClr val="tx1"/>
                </a:solidFill>
                <a:latin typeface="Arial" panose="020B0604020202020204" pitchFamily="34" charset="0"/>
              </a:defRPr>
            </a:lvl1pPr>
            <a:lvl2pPr marL="742950" indent="-285750" eaLnBrk="0" hangingPunct="0">
              <a:tabLst>
                <a:tab pos="6862763" algn="l"/>
                <a:tab pos="8386763" algn="r"/>
              </a:tabLst>
              <a:defRPr sz="1600">
                <a:solidFill>
                  <a:schemeClr val="tx1"/>
                </a:solidFill>
                <a:latin typeface="Arial" panose="020B0604020202020204" pitchFamily="34" charset="0"/>
              </a:defRPr>
            </a:lvl2pPr>
            <a:lvl3pPr marL="1143000" indent="-228600" eaLnBrk="0" hangingPunct="0">
              <a:tabLst>
                <a:tab pos="6862763" algn="l"/>
                <a:tab pos="8386763" algn="r"/>
              </a:tabLst>
              <a:defRPr sz="1600">
                <a:solidFill>
                  <a:schemeClr val="tx1"/>
                </a:solidFill>
                <a:latin typeface="Arial" panose="020B0604020202020204" pitchFamily="34" charset="0"/>
              </a:defRPr>
            </a:lvl3pPr>
            <a:lvl4pPr marL="1600200" indent="-228600" eaLnBrk="0" hangingPunct="0">
              <a:tabLst>
                <a:tab pos="6862763" algn="l"/>
                <a:tab pos="8386763" algn="r"/>
              </a:tabLst>
              <a:defRPr sz="1600">
                <a:solidFill>
                  <a:schemeClr val="tx1"/>
                </a:solidFill>
                <a:latin typeface="Arial" panose="020B0604020202020204" pitchFamily="34" charset="0"/>
              </a:defRPr>
            </a:lvl4pPr>
            <a:lvl5pPr marL="2057400" indent="-228600" eaLnBrk="0" hangingPunct="0">
              <a:tabLst>
                <a:tab pos="6862763" algn="l"/>
                <a:tab pos="8386763" algn="r"/>
              </a:tabLst>
              <a:defRPr sz="1600">
                <a:solidFill>
                  <a:schemeClr val="tx1"/>
                </a:solidFill>
                <a:latin typeface="Arial" panose="020B0604020202020204" pitchFamily="34" charset="0"/>
              </a:defRPr>
            </a:lvl5pPr>
            <a:lvl6pPr marL="2514600" indent="-228600" eaLnBrk="0" fontAlgn="base" hangingPunct="0">
              <a:spcBef>
                <a:spcPct val="0"/>
              </a:spcBef>
              <a:spcAft>
                <a:spcPct val="0"/>
              </a:spcAft>
              <a:tabLst>
                <a:tab pos="6862763" algn="l"/>
                <a:tab pos="8386763" algn="r"/>
              </a:tabLst>
              <a:defRPr sz="1600">
                <a:solidFill>
                  <a:schemeClr val="tx1"/>
                </a:solidFill>
                <a:latin typeface="Arial" panose="020B0604020202020204" pitchFamily="34" charset="0"/>
              </a:defRPr>
            </a:lvl6pPr>
            <a:lvl7pPr marL="2971800" indent="-228600" eaLnBrk="0" fontAlgn="base" hangingPunct="0">
              <a:spcBef>
                <a:spcPct val="0"/>
              </a:spcBef>
              <a:spcAft>
                <a:spcPct val="0"/>
              </a:spcAft>
              <a:tabLst>
                <a:tab pos="6862763" algn="l"/>
                <a:tab pos="8386763" algn="r"/>
              </a:tabLst>
              <a:defRPr sz="1600">
                <a:solidFill>
                  <a:schemeClr val="tx1"/>
                </a:solidFill>
                <a:latin typeface="Arial" panose="020B0604020202020204" pitchFamily="34" charset="0"/>
              </a:defRPr>
            </a:lvl7pPr>
            <a:lvl8pPr marL="3429000" indent="-228600" eaLnBrk="0" fontAlgn="base" hangingPunct="0">
              <a:spcBef>
                <a:spcPct val="0"/>
              </a:spcBef>
              <a:spcAft>
                <a:spcPct val="0"/>
              </a:spcAft>
              <a:tabLst>
                <a:tab pos="6862763" algn="l"/>
                <a:tab pos="8386763" algn="r"/>
              </a:tabLst>
              <a:defRPr sz="1600">
                <a:solidFill>
                  <a:schemeClr val="tx1"/>
                </a:solidFill>
                <a:latin typeface="Arial" panose="020B0604020202020204" pitchFamily="34" charset="0"/>
              </a:defRPr>
            </a:lvl8pPr>
            <a:lvl9pPr marL="3886200" indent="-228600" eaLnBrk="0" fontAlgn="base" hangingPunct="0">
              <a:spcBef>
                <a:spcPct val="0"/>
              </a:spcBef>
              <a:spcAft>
                <a:spcPct val="0"/>
              </a:spcAft>
              <a:tabLst>
                <a:tab pos="6862763" algn="l"/>
                <a:tab pos="8386763" algn="r"/>
              </a:tabLst>
              <a:defRPr sz="1600">
                <a:solidFill>
                  <a:schemeClr val="tx1"/>
                </a:solidFill>
                <a:latin typeface="Arial" panose="020B0604020202020204" pitchFamily="34" charset="0"/>
              </a:defRPr>
            </a:lvl9pPr>
          </a:lstStyle>
          <a:p>
            <a:r>
              <a:rPr lang="en-US" altLang="en-US" sz="3200" dirty="0"/>
              <a:t> We care about that – and more.</a:t>
            </a:r>
          </a:p>
          <a:p>
            <a:r>
              <a:rPr lang="en-US" altLang="en-US" sz="3200" dirty="0"/>
              <a:t>		insede</a:t>
            </a:r>
            <a:endParaRPr lang="en-US" altLang="en-US"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1">
            <a:extLst>
              <a:ext uri="{FF2B5EF4-FFF2-40B4-BE49-F238E27FC236}">
                <a16:creationId xmlns:a16="http://schemas.microsoft.com/office/drawing/2014/main" id="{D8F85065-B8C7-4D35-8D75-07215F743D25}"/>
              </a:ext>
            </a:extLst>
          </p:cNvPr>
          <p:cNvSpPr>
            <a:spLocks noGrp="1"/>
          </p:cNvSpPr>
          <p:nvPr>
            <p:ph type="sldNum" sz="quarter" idx="10"/>
          </p:nvPr>
        </p:nvSpPr>
        <p:spPr/>
        <p:txBody>
          <a:bodyPr/>
          <a:lstStyle/>
          <a:p>
            <a:fld id="{C9A18C11-2CDE-4F2B-869C-4D1F317308D5}" type="slidenum">
              <a:rPr lang="de-CH" altLang="de-DE"/>
              <a:pPr/>
              <a:t>18</a:t>
            </a:fld>
            <a:endParaRPr lang="de-CH" altLang="de-DE"/>
          </a:p>
        </p:txBody>
      </p:sp>
      <p:sp>
        <p:nvSpPr>
          <p:cNvPr id="5" name="Datumsplatzhalter 2">
            <a:extLst>
              <a:ext uri="{FF2B5EF4-FFF2-40B4-BE49-F238E27FC236}">
                <a16:creationId xmlns:a16="http://schemas.microsoft.com/office/drawing/2014/main" id="{354D5236-FA11-453B-81C1-59C26EEB33B7}"/>
              </a:ext>
            </a:extLst>
          </p:cNvPr>
          <p:cNvSpPr>
            <a:spLocks noGrp="1"/>
          </p:cNvSpPr>
          <p:nvPr>
            <p:ph type="dt" sz="half" idx="11"/>
          </p:nvPr>
        </p:nvSpPr>
        <p:spPr/>
        <p:txBody>
          <a:bodyPr/>
          <a:lstStyle/>
          <a:p>
            <a:r>
              <a:rPr lang="en-US" altLang="de-DE"/>
              <a:t>© 2003 bengin.com</a:t>
            </a:r>
            <a:endParaRPr lang="de-CH" altLang="de-DE"/>
          </a:p>
        </p:txBody>
      </p:sp>
      <p:sp>
        <p:nvSpPr>
          <p:cNvPr id="6" name="Fußzeilenplatzhalter 3">
            <a:extLst>
              <a:ext uri="{FF2B5EF4-FFF2-40B4-BE49-F238E27FC236}">
                <a16:creationId xmlns:a16="http://schemas.microsoft.com/office/drawing/2014/main" id="{B845B6D5-867F-471F-8198-B7934001F99B}"/>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15042" name="Text Box 2">
            <a:extLst>
              <a:ext uri="{FF2B5EF4-FFF2-40B4-BE49-F238E27FC236}">
                <a16:creationId xmlns:a16="http://schemas.microsoft.com/office/drawing/2014/main" id="{09CE330B-500D-4E66-A2E7-C32F8BBA0EF0}"/>
              </a:ext>
            </a:extLst>
          </p:cNvPr>
          <p:cNvSpPr txBox="1">
            <a:spLocks noChangeArrowheads="1"/>
          </p:cNvSpPr>
          <p:nvPr/>
        </p:nvSpPr>
        <p:spPr bwMode="auto">
          <a:xfrm>
            <a:off x="0" y="0"/>
            <a:ext cx="9144000" cy="6858000"/>
          </a:xfrm>
          <a:prstGeom prst="rect">
            <a:avLst/>
          </a:prstGeom>
          <a:gradFill rotWithShape="0">
            <a:gsLst>
              <a:gs pos="0">
                <a:srgbClr val="EAEAEA"/>
              </a:gs>
              <a:gs pos="50000">
                <a:srgbClr val="FFFFFF"/>
              </a:gs>
              <a:gs pos="100000">
                <a:srgbClr val="EAEAEA"/>
              </a:gs>
            </a:gsLst>
            <a:lin ang="5400000" scaled="1"/>
          </a:gradFill>
          <a:ln>
            <a:noFill/>
          </a:ln>
          <a:effectLst/>
          <a:extLs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endParaRPr lang="de-CH" altLang="de-DE" sz="6000" b="1" dirty="0"/>
          </a:p>
          <a:p>
            <a:pPr algn="ctr"/>
            <a:endParaRPr lang="de-CH" altLang="de-DE" sz="6000" b="1" dirty="0"/>
          </a:p>
          <a:p>
            <a:pPr algn="ctr"/>
            <a:endParaRPr lang="de-CH" altLang="de-DE" sz="6000" b="1" dirty="0"/>
          </a:p>
          <a:p>
            <a:pPr algn="ctr"/>
            <a:r>
              <a:rPr lang="de-CH" altLang="de-DE" sz="8000" b="1" dirty="0" err="1"/>
              <a:t>Thank</a:t>
            </a:r>
            <a:r>
              <a:rPr lang="de-CH" altLang="de-DE" sz="8000" b="1" dirty="0"/>
              <a:t> </a:t>
            </a:r>
            <a:r>
              <a:rPr lang="de-CH" altLang="de-DE" sz="8000" b="1" dirty="0" err="1"/>
              <a:t>you</a:t>
            </a:r>
            <a:endParaRPr lang="de-CH" altLang="de-DE" sz="8000" b="1" dirty="0"/>
          </a:p>
          <a:p>
            <a:pPr algn="ctr"/>
            <a:endParaRPr lang="de-CH" altLang="de-DE" sz="8000" b="1" dirty="0"/>
          </a:p>
          <a:p>
            <a:pPr algn="ctr" eaLnBrk="1" hangingPunct="1"/>
            <a:r>
              <a:rPr lang="en-US" altLang="de-DE" sz="2000" b="1" dirty="0">
                <a:hlinkClick r:id="rId2"/>
              </a:rPr>
              <a:t>insede.org</a:t>
            </a:r>
            <a:endParaRPr lang="en-US" altLang="de-DE" sz="2000" b="1" dirty="0"/>
          </a:p>
        </p:txBody>
      </p:sp>
      <p:sp>
        <p:nvSpPr>
          <p:cNvPr id="215043" name="Text Box 3">
            <a:extLst>
              <a:ext uri="{FF2B5EF4-FFF2-40B4-BE49-F238E27FC236}">
                <a16:creationId xmlns:a16="http://schemas.microsoft.com/office/drawing/2014/main" id="{170C043B-705F-4A3F-9732-8CF6500CD975}"/>
              </a:ext>
            </a:extLst>
          </p:cNvPr>
          <p:cNvSpPr txBox="1">
            <a:spLocks noChangeArrowheads="1"/>
          </p:cNvSpPr>
          <p:nvPr/>
        </p:nvSpPr>
        <p:spPr bwMode="auto">
          <a:xfrm>
            <a:off x="0" y="6030913"/>
            <a:ext cx="9144000" cy="340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r>
              <a:rPr lang="en-US" altLang="de-DE" dirty="0" err="1"/>
              <a:t>Recognising</a:t>
            </a:r>
            <a:r>
              <a:rPr lang="en-US" altLang="de-DE" dirty="0"/>
              <a:t>, developing and using values.</a:t>
            </a:r>
          </a:p>
        </p:txBody>
      </p:sp>
    </p:spTree>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1455701A-4839-47C2-AC5E-04638ED68BD8}"/>
              </a:ext>
            </a:extLst>
          </p:cNvPr>
          <p:cNvSpPr>
            <a:spLocks noGrp="1" noChangeArrowheads="1"/>
          </p:cNvSpPr>
          <p:nvPr>
            <p:ph type="ctrTitle"/>
          </p:nvPr>
        </p:nvSpPr>
        <p:spPr>
          <a:xfrm>
            <a:off x="762000" y="2181225"/>
            <a:ext cx="8001000" cy="3381375"/>
          </a:xfrm>
        </p:spPr>
        <p:txBody>
          <a:bodyPr anchor="ctr"/>
          <a:lstStyle/>
          <a:p>
            <a:r>
              <a:rPr lang="en-US" altLang="de-DE" b="1">
                <a:solidFill>
                  <a:schemeClr val="tx1"/>
                </a:solidFill>
              </a:rPr>
              <a:t>You can</a:t>
            </a:r>
            <a:r>
              <a:rPr lang="en-US" altLang="de-DE">
                <a:solidFill>
                  <a:schemeClr val="tx1"/>
                </a:solidFill>
              </a:rPr>
              <a:t> manage what you can't measure.</a:t>
            </a:r>
            <a:br>
              <a:rPr lang="en-US" altLang="de-DE">
                <a:solidFill>
                  <a:schemeClr val="tx1"/>
                </a:solidFill>
              </a:rPr>
            </a:br>
            <a:r>
              <a:rPr lang="en-US" altLang="de-DE">
                <a:solidFill>
                  <a:schemeClr val="tx1"/>
                </a:solidFill>
              </a:rPr>
              <a:t>That's your daily business.</a:t>
            </a:r>
            <a:br>
              <a:rPr lang="en-US" altLang="de-DE">
                <a:solidFill>
                  <a:schemeClr val="tx1"/>
                </a:solidFill>
              </a:rPr>
            </a:br>
            <a:br>
              <a:rPr lang="en-US" altLang="de-DE">
                <a:solidFill>
                  <a:schemeClr val="tx1"/>
                </a:solidFill>
              </a:rPr>
            </a:br>
            <a:r>
              <a:rPr lang="en-US" altLang="de-DE">
                <a:solidFill>
                  <a:schemeClr val="tx1"/>
                </a:solidFill>
              </a:rPr>
              <a:t>May be your administrators can't </a:t>
            </a:r>
            <a:r>
              <a:rPr lang="en-US" altLang="de-DE" sz="1800">
                <a:solidFill>
                  <a:schemeClr val="tx1"/>
                </a:solidFill>
              </a:rPr>
              <a:t>(in your sense)</a:t>
            </a:r>
            <a:r>
              <a:rPr lang="en-US" altLang="de-DE">
                <a:solidFill>
                  <a:schemeClr val="tx1"/>
                </a:solidFill>
              </a:rPr>
              <a:t>.</a:t>
            </a:r>
            <a:br>
              <a:rPr lang="en-US" altLang="de-DE">
                <a:solidFill>
                  <a:schemeClr val="tx1"/>
                </a:solidFill>
              </a:rPr>
            </a:br>
            <a:r>
              <a:rPr lang="en-US" altLang="de-DE">
                <a:solidFill>
                  <a:schemeClr val="tx1"/>
                </a:solidFill>
              </a:rPr>
              <a:t>That's one of the reasons why you should introduce measures for the unmeasurable.</a:t>
            </a:r>
          </a:p>
        </p:txBody>
      </p:sp>
      <p:sp>
        <p:nvSpPr>
          <p:cNvPr id="102403" name="Rectangle 3">
            <a:extLst>
              <a:ext uri="{FF2B5EF4-FFF2-40B4-BE49-F238E27FC236}">
                <a16:creationId xmlns:a16="http://schemas.microsoft.com/office/drawing/2014/main" id="{40A808A6-87E3-41F2-AE00-859E7C64DC18}"/>
              </a:ext>
            </a:extLst>
          </p:cNvPr>
          <p:cNvSpPr>
            <a:spLocks noGrp="1" noChangeArrowheads="1"/>
          </p:cNvSpPr>
          <p:nvPr>
            <p:ph type="subTitle" idx="1"/>
          </p:nvPr>
        </p:nvSpPr>
        <p:spPr>
          <a:xfrm>
            <a:off x="4572000" y="5791200"/>
            <a:ext cx="4191000" cy="609600"/>
          </a:xfrm>
        </p:spPr>
        <p:txBody>
          <a:bodyPr/>
          <a:lstStyle/>
          <a:p>
            <a:pPr>
              <a:lnSpc>
                <a:spcPct val="100000"/>
              </a:lnSpc>
              <a:spcBef>
                <a:spcPct val="0"/>
              </a:spcBef>
              <a:tabLst/>
            </a:pPr>
            <a:r>
              <a:rPr lang="en-US" altLang="de-DE" sz="2000"/>
              <a:t>Peter Bretscher</a:t>
            </a:r>
            <a:br>
              <a:rPr lang="en-US" altLang="de-DE" sz="2000"/>
            </a:br>
            <a:r>
              <a:rPr lang="en-US" altLang="de-DE" sz="2000"/>
              <a:t>6. August 2003</a:t>
            </a:r>
          </a:p>
          <a:p>
            <a:pPr>
              <a:lnSpc>
                <a:spcPct val="100000"/>
              </a:lnSpc>
              <a:spcBef>
                <a:spcPct val="0"/>
              </a:spcBef>
              <a:tabLst/>
            </a:pPr>
            <a:endParaRPr lang="en-US" altLang="de-DE" sz="2000"/>
          </a:p>
        </p:txBody>
      </p:sp>
    </p:spTree>
  </p:cSld>
  <p:clrMapOvr>
    <a:masterClrMapping/>
  </p:clrMapOvr>
  <p:transition>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liennummernplatzhalter 2">
            <a:extLst>
              <a:ext uri="{FF2B5EF4-FFF2-40B4-BE49-F238E27FC236}">
                <a16:creationId xmlns:a16="http://schemas.microsoft.com/office/drawing/2014/main" id="{7083F3B4-A296-42DA-8E3F-AAB35E51A5FF}"/>
              </a:ext>
            </a:extLst>
          </p:cNvPr>
          <p:cNvSpPr>
            <a:spLocks noGrp="1"/>
          </p:cNvSpPr>
          <p:nvPr>
            <p:ph type="sldNum" sz="quarter" idx="10"/>
          </p:nvPr>
        </p:nvSpPr>
        <p:spPr/>
        <p:txBody>
          <a:bodyPr/>
          <a:lstStyle/>
          <a:p>
            <a:fld id="{5D98C4A5-A6EC-4D55-839E-06E2B45A0F50}" type="slidenum">
              <a:rPr lang="de-CH" altLang="de-DE"/>
              <a:pPr/>
              <a:t>3</a:t>
            </a:fld>
            <a:endParaRPr lang="de-CH" altLang="de-DE"/>
          </a:p>
        </p:txBody>
      </p:sp>
      <p:sp>
        <p:nvSpPr>
          <p:cNvPr id="13" name="Datumsplatzhalter 3">
            <a:extLst>
              <a:ext uri="{FF2B5EF4-FFF2-40B4-BE49-F238E27FC236}">
                <a16:creationId xmlns:a16="http://schemas.microsoft.com/office/drawing/2014/main" id="{C8209C85-B57D-4110-8D20-047879B51CB8}"/>
              </a:ext>
            </a:extLst>
          </p:cNvPr>
          <p:cNvSpPr>
            <a:spLocks noGrp="1"/>
          </p:cNvSpPr>
          <p:nvPr>
            <p:ph type="dt" sz="half" idx="11"/>
          </p:nvPr>
        </p:nvSpPr>
        <p:spPr/>
        <p:txBody>
          <a:bodyPr/>
          <a:lstStyle/>
          <a:p>
            <a:r>
              <a:rPr lang="en-US" altLang="de-DE"/>
              <a:t>© 2003 bengin.com</a:t>
            </a:r>
            <a:endParaRPr lang="de-CH" altLang="de-DE"/>
          </a:p>
        </p:txBody>
      </p:sp>
      <p:sp>
        <p:nvSpPr>
          <p:cNvPr id="14" name="Fußzeilenplatzhalter 4">
            <a:extLst>
              <a:ext uri="{FF2B5EF4-FFF2-40B4-BE49-F238E27FC236}">
                <a16:creationId xmlns:a16="http://schemas.microsoft.com/office/drawing/2014/main" id="{7004549B-6A52-455C-9E0A-85350478A9C0}"/>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grpSp>
        <p:nvGrpSpPr>
          <p:cNvPr id="106511" name="Group 15">
            <a:extLst>
              <a:ext uri="{FF2B5EF4-FFF2-40B4-BE49-F238E27FC236}">
                <a16:creationId xmlns:a16="http://schemas.microsoft.com/office/drawing/2014/main" id="{3EED2B8B-75B5-47D7-AD92-F08ACB8CCF61}"/>
              </a:ext>
            </a:extLst>
          </p:cNvPr>
          <p:cNvGrpSpPr>
            <a:grpSpLocks/>
          </p:cNvGrpSpPr>
          <p:nvPr/>
        </p:nvGrpSpPr>
        <p:grpSpPr bwMode="auto">
          <a:xfrm>
            <a:off x="5768975" y="1600200"/>
            <a:ext cx="2003425" cy="3962400"/>
            <a:chOff x="3634" y="1008"/>
            <a:chExt cx="1262" cy="2496"/>
          </a:xfrm>
        </p:grpSpPr>
        <p:sp>
          <p:nvSpPr>
            <p:cNvPr id="106501" name="AutoShape 5">
              <a:extLst>
                <a:ext uri="{FF2B5EF4-FFF2-40B4-BE49-F238E27FC236}">
                  <a16:creationId xmlns:a16="http://schemas.microsoft.com/office/drawing/2014/main" id="{8252A871-3495-43DC-9066-638641F7850D}"/>
                </a:ext>
              </a:extLst>
            </p:cNvPr>
            <p:cNvSpPr>
              <a:spLocks noChangeArrowheads="1"/>
            </p:cNvSpPr>
            <p:nvPr/>
          </p:nvSpPr>
          <p:spPr bwMode="auto">
            <a:xfrm>
              <a:off x="3634"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r>
                <a:rPr lang="en-US" altLang="de-DE" sz="2000" b="1"/>
                <a:t>And now?</a:t>
              </a:r>
            </a:p>
          </p:txBody>
        </p:sp>
        <p:sp>
          <p:nvSpPr>
            <p:cNvPr id="106502" name="Text Box 6">
              <a:extLst>
                <a:ext uri="{FF2B5EF4-FFF2-40B4-BE49-F238E27FC236}">
                  <a16:creationId xmlns:a16="http://schemas.microsoft.com/office/drawing/2014/main" id="{AF6219CF-2527-48CB-99B8-CE0FC9491ADC}"/>
                </a:ext>
              </a:extLst>
            </p:cNvPr>
            <p:cNvSpPr txBox="1">
              <a:spLocks noChangeArrowheads="1"/>
            </p:cNvSpPr>
            <p:nvPr/>
          </p:nvSpPr>
          <p:spPr bwMode="auto">
            <a:xfrm>
              <a:off x="3937" y="1008"/>
              <a:ext cx="4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eaLnBrk="0" hangingPunct="0">
                <a:spcBef>
                  <a:spcPct val="50000"/>
                </a:spcBef>
              </a:pPr>
              <a:r>
                <a:rPr lang="en-US" altLang="de-DE" sz="2800" b="1"/>
                <a:t>3.</a:t>
              </a:r>
            </a:p>
          </p:txBody>
        </p:sp>
      </p:grpSp>
      <p:grpSp>
        <p:nvGrpSpPr>
          <p:cNvPr id="106513" name="Group 17">
            <a:extLst>
              <a:ext uri="{FF2B5EF4-FFF2-40B4-BE49-F238E27FC236}">
                <a16:creationId xmlns:a16="http://schemas.microsoft.com/office/drawing/2014/main" id="{AE59AC13-E39A-429C-88A2-B80FAAF37D02}"/>
              </a:ext>
            </a:extLst>
          </p:cNvPr>
          <p:cNvGrpSpPr>
            <a:grpSpLocks/>
          </p:cNvGrpSpPr>
          <p:nvPr/>
        </p:nvGrpSpPr>
        <p:grpSpPr bwMode="auto">
          <a:xfrm>
            <a:off x="1066800" y="1600200"/>
            <a:ext cx="2003425" cy="3962400"/>
            <a:chOff x="672" y="1008"/>
            <a:chExt cx="1262" cy="2496"/>
          </a:xfrm>
        </p:grpSpPr>
        <p:sp>
          <p:nvSpPr>
            <p:cNvPr id="106503" name="AutoShape 7">
              <a:extLst>
                <a:ext uri="{FF2B5EF4-FFF2-40B4-BE49-F238E27FC236}">
                  <a16:creationId xmlns:a16="http://schemas.microsoft.com/office/drawing/2014/main" id="{1BB411EA-41BD-40AC-B771-DA88B17B4D69}"/>
                </a:ext>
              </a:extLst>
            </p:cNvPr>
            <p:cNvSpPr>
              <a:spLocks noChangeArrowheads="1"/>
            </p:cNvSpPr>
            <p:nvPr/>
          </p:nvSpPr>
          <p:spPr bwMode="auto">
            <a:xfrm>
              <a:off x="672"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wrap="none" anchor="ctr"/>
            <a:lstStyle/>
            <a:p>
              <a:pPr eaLnBrk="0" hangingPunct="0"/>
              <a:r>
                <a:rPr lang="en-US" altLang="de-DE" sz="2000" b="1"/>
                <a:t>Structuring </a:t>
              </a:r>
              <a:br>
                <a:rPr lang="en-US" altLang="de-DE" sz="2000" b="1"/>
              </a:br>
              <a:r>
                <a:rPr lang="en-US" altLang="de-DE" sz="2000" b="1"/>
                <a:t>the elements </a:t>
              </a:r>
              <a:br>
                <a:rPr lang="en-US" altLang="de-DE" sz="2000" b="1"/>
              </a:br>
              <a:r>
                <a:rPr lang="en-US" altLang="de-DE" sz="2000" b="1"/>
                <a:t>of an </a:t>
              </a:r>
              <a:br>
                <a:rPr lang="en-US" altLang="de-DE" sz="2000" b="1"/>
              </a:br>
              <a:r>
                <a:rPr lang="en-US" altLang="de-DE" sz="2000" b="1"/>
                <a:t>enterprise.</a:t>
              </a:r>
              <a:endParaRPr lang="en-US" altLang="de-DE" sz="2400" b="1"/>
            </a:p>
          </p:txBody>
        </p:sp>
        <p:sp>
          <p:nvSpPr>
            <p:cNvPr id="106504" name="Text Box 8">
              <a:extLst>
                <a:ext uri="{FF2B5EF4-FFF2-40B4-BE49-F238E27FC236}">
                  <a16:creationId xmlns:a16="http://schemas.microsoft.com/office/drawing/2014/main" id="{7E004EDB-A067-475F-A265-0A136B4FCE31}"/>
                </a:ext>
              </a:extLst>
            </p:cNvPr>
            <p:cNvSpPr txBox="1">
              <a:spLocks noChangeArrowheads="1"/>
            </p:cNvSpPr>
            <p:nvPr/>
          </p:nvSpPr>
          <p:spPr bwMode="auto">
            <a:xfrm>
              <a:off x="975"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de-DE" sz="2800" b="1"/>
                <a:t>1.</a:t>
              </a:r>
            </a:p>
          </p:txBody>
        </p:sp>
      </p:grpSp>
      <p:grpSp>
        <p:nvGrpSpPr>
          <p:cNvPr id="106512" name="Group 16">
            <a:extLst>
              <a:ext uri="{FF2B5EF4-FFF2-40B4-BE49-F238E27FC236}">
                <a16:creationId xmlns:a16="http://schemas.microsoft.com/office/drawing/2014/main" id="{9CCEDEFE-AD7F-4460-BA00-C63832BC95A8}"/>
              </a:ext>
            </a:extLst>
          </p:cNvPr>
          <p:cNvGrpSpPr>
            <a:grpSpLocks/>
          </p:cNvGrpSpPr>
          <p:nvPr/>
        </p:nvGrpSpPr>
        <p:grpSpPr bwMode="auto">
          <a:xfrm>
            <a:off x="3417888" y="1600200"/>
            <a:ext cx="2003425" cy="3962400"/>
            <a:chOff x="2153" y="1008"/>
            <a:chExt cx="1262" cy="2496"/>
          </a:xfrm>
        </p:grpSpPr>
        <p:sp>
          <p:nvSpPr>
            <p:cNvPr id="106505" name="AutoShape 9">
              <a:extLst>
                <a:ext uri="{FF2B5EF4-FFF2-40B4-BE49-F238E27FC236}">
                  <a16:creationId xmlns:a16="http://schemas.microsoft.com/office/drawing/2014/main" id="{BDDA1220-8A86-4E3E-AD03-74A737A587EA}"/>
                </a:ext>
              </a:extLst>
            </p:cNvPr>
            <p:cNvSpPr>
              <a:spLocks noChangeArrowheads="1"/>
            </p:cNvSpPr>
            <p:nvPr/>
          </p:nvSpPr>
          <p:spPr bwMode="auto">
            <a:xfrm>
              <a:off x="2153"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r>
                <a:rPr lang="en-US" altLang="de-DE" sz="2000" b="1"/>
                <a:t>Quantifying means.</a:t>
              </a:r>
              <a:endParaRPr lang="en-US" altLang="de-DE" sz="1800" b="1"/>
            </a:p>
          </p:txBody>
        </p:sp>
        <p:sp>
          <p:nvSpPr>
            <p:cNvPr id="106506" name="Text Box 10">
              <a:extLst>
                <a:ext uri="{FF2B5EF4-FFF2-40B4-BE49-F238E27FC236}">
                  <a16:creationId xmlns:a16="http://schemas.microsoft.com/office/drawing/2014/main" id="{F7727AE2-4169-431F-9BEC-54659FB7B6CD}"/>
                </a:ext>
              </a:extLst>
            </p:cNvPr>
            <p:cNvSpPr txBox="1">
              <a:spLocks noChangeArrowheads="1"/>
            </p:cNvSpPr>
            <p:nvPr/>
          </p:nvSpPr>
          <p:spPr bwMode="auto">
            <a:xfrm>
              <a:off x="2456"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de-DE" sz="2800" b="1"/>
                <a:t>2.</a:t>
              </a:r>
            </a:p>
          </p:txBody>
        </p:sp>
      </p:grpSp>
      <p:sp>
        <p:nvSpPr>
          <p:cNvPr id="106510" name="Rectangle 14">
            <a:extLst>
              <a:ext uri="{FF2B5EF4-FFF2-40B4-BE49-F238E27FC236}">
                <a16:creationId xmlns:a16="http://schemas.microsoft.com/office/drawing/2014/main" id="{99CBD430-CFEC-42FF-9919-C018A41D4FFF}"/>
              </a:ext>
            </a:extLst>
          </p:cNvPr>
          <p:cNvSpPr>
            <a:spLocks noGrp="1" noChangeArrowheads="1"/>
          </p:cNvSpPr>
          <p:nvPr>
            <p:ph type="title"/>
          </p:nvPr>
        </p:nvSpPr>
        <p:spPr>
          <a:xfrm>
            <a:off x="609600" y="381000"/>
            <a:ext cx="7772400" cy="609600"/>
          </a:xfrm>
          <a:noFill/>
          <a:ln/>
        </p:spPr>
        <p:txBody>
          <a:bodyPr tIns="0" bIns="0" anchor="ctr"/>
          <a:lstStyle/>
          <a:p>
            <a:r>
              <a:rPr lang="de-CH" altLang="de-DE">
                <a:solidFill>
                  <a:schemeClr val="tx1"/>
                </a:solidFill>
              </a:rPr>
              <a:t>Agenda</a:t>
            </a:r>
            <a:endParaRPr lang="en-US" altLang="de-DE">
              <a:solidFill>
                <a:schemeClr val="tx1"/>
              </a:solidFill>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6513"/>
                                        </p:tgtEl>
                                        <p:attrNameLst>
                                          <p:attrName>style.visibility</p:attrName>
                                        </p:attrNameLst>
                                      </p:cBhvr>
                                      <p:to>
                                        <p:strVal val="visible"/>
                                      </p:to>
                                    </p:set>
                                    <p:anim calcmode="lin" valueType="num">
                                      <p:cBhvr additive="base">
                                        <p:cTn id="7" dur="500" fill="hold"/>
                                        <p:tgtEl>
                                          <p:spTgt spid="106513"/>
                                        </p:tgtEl>
                                        <p:attrNameLst>
                                          <p:attrName>ppt_x</p:attrName>
                                        </p:attrNameLst>
                                      </p:cBhvr>
                                      <p:tavLst>
                                        <p:tav tm="0">
                                          <p:val>
                                            <p:strVal val="0-#ppt_w/2"/>
                                          </p:val>
                                        </p:tav>
                                        <p:tav tm="100000">
                                          <p:val>
                                            <p:strVal val="#ppt_x"/>
                                          </p:val>
                                        </p:tav>
                                      </p:tavLst>
                                    </p:anim>
                                    <p:anim calcmode="lin" valueType="num">
                                      <p:cBhvr additive="base">
                                        <p:cTn id="8" dur="500" fill="hold"/>
                                        <p:tgtEl>
                                          <p:spTgt spid="10651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06512"/>
                                        </p:tgtEl>
                                        <p:attrNameLst>
                                          <p:attrName>style.visibility</p:attrName>
                                        </p:attrNameLst>
                                      </p:cBhvr>
                                      <p:to>
                                        <p:strVal val="visible"/>
                                      </p:to>
                                    </p:set>
                                    <p:anim calcmode="lin" valueType="num">
                                      <p:cBhvr additive="base">
                                        <p:cTn id="13" dur="500" fill="hold"/>
                                        <p:tgtEl>
                                          <p:spTgt spid="106512"/>
                                        </p:tgtEl>
                                        <p:attrNameLst>
                                          <p:attrName>ppt_x</p:attrName>
                                        </p:attrNameLst>
                                      </p:cBhvr>
                                      <p:tavLst>
                                        <p:tav tm="0">
                                          <p:val>
                                            <p:strVal val="0-#ppt_w/2"/>
                                          </p:val>
                                        </p:tav>
                                        <p:tav tm="100000">
                                          <p:val>
                                            <p:strVal val="#ppt_x"/>
                                          </p:val>
                                        </p:tav>
                                      </p:tavLst>
                                    </p:anim>
                                    <p:anim calcmode="lin" valueType="num">
                                      <p:cBhvr additive="base">
                                        <p:cTn id="14" dur="500" fill="hold"/>
                                        <p:tgtEl>
                                          <p:spTgt spid="10651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106511"/>
                                        </p:tgtEl>
                                        <p:attrNameLst>
                                          <p:attrName>style.visibility</p:attrName>
                                        </p:attrNameLst>
                                      </p:cBhvr>
                                      <p:to>
                                        <p:strVal val="visible"/>
                                      </p:to>
                                    </p:set>
                                    <p:anim calcmode="lin" valueType="num">
                                      <p:cBhvr additive="base">
                                        <p:cTn id="19" dur="500" fill="hold"/>
                                        <p:tgtEl>
                                          <p:spTgt spid="106511"/>
                                        </p:tgtEl>
                                        <p:attrNameLst>
                                          <p:attrName>ppt_x</p:attrName>
                                        </p:attrNameLst>
                                      </p:cBhvr>
                                      <p:tavLst>
                                        <p:tav tm="0">
                                          <p:val>
                                            <p:strVal val="0-#ppt_w/2"/>
                                          </p:val>
                                        </p:tav>
                                        <p:tav tm="100000">
                                          <p:val>
                                            <p:strVal val="#ppt_x"/>
                                          </p:val>
                                        </p:tav>
                                      </p:tavLst>
                                    </p:anim>
                                    <p:anim calcmode="lin" valueType="num">
                                      <p:cBhvr additive="base">
                                        <p:cTn id="20" dur="500" fill="hold"/>
                                        <p:tgtEl>
                                          <p:spTgt spid="1065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4">
            <a:extLst>
              <a:ext uri="{FF2B5EF4-FFF2-40B4-BE49-F238E27FC236}">
                <a16:creationId xmlns:a16="http://schemas.microsoft.com/office/drawing/2014/main" id="{4C119AC7-9B6E-40EB-BE20-D563F0634310}"/>
              </a:ext>
            </a:extLst>
          </p:cNvPr>
          <p:cNvSpPr>
            <a:spLocks noGrp="1"/>
          </p:cNvSpPr>
          <p:nvPr>
            <p:ph type="sldNum" sz="quarter" idx="10"/>
          </p:nvPr>
        </p:nvSpPr>
        <p:spPr/>
        <p:txBody>
          <a:bodyPr/>
          <a:lstStyle/>
          <a:p>
            <a:fld id="{2C09A63C-A7D6-4C9E-8729-3BE659E2DBCB}" type="slidenum">
              <a:rPr lang="de-CH" altLang="de-DE"/>
              <a:pPr/>
              <a:t>4</a:t>
            </a:fld>
            <a:endParaRPr lang="de-CH" altLang="de-DE"/>
          </a:p>
        </p:txBody>
      </p:sp>
      <p:sp>
        <p:nvSpPr>
          <p:cNvPr id="10" name="Datumsplatzhalter 5">
            <a:extLst>
              <a:ext uri="{FF2B5EF4-FFF2-40B4-BE49-F238E27FC236}">
                <a16:creationId xmlns:a16="http://schemas.microsoft.com/office/drawing/2014/main" id="{4C1A8555-F949-46BD-A884-61021AF0B5DA}"/>
              </a:ext>
            </a:extLst>
          </p:cNvPr>
          <p:cNvSpPr>
            <a:spLocks noGrp="1"/>
          </p:cNvSpPr>
          <p:nvPr>
            <p:ph type="dt" sz="half" idx="11"/>
          </p:nvPr>
        </p:nvSpPr>
        <p:spPr/>
        <p:txBody>
          <a:bodyPr/>
          <a:lstStyle/>
          <a:p>
            <a:r>
              <a:rPr lang="en-US" altLang="de-DE"/>
              <a:t>© 2003 bengin.com</a:t>
            </a:r>
            <a:endParaRPr lang="de-CH" altLang="de-DE"/>
          </a:p>
        </p:txBody>
      </p:sp>
      <p:sp>
        <p:nvSpPr>
          <p:cNvPr id="11" name="Fußzeilenplatzhalter 6">
            <a:extLst>
              <a:ext uri="{FF2B5EF4-FFF2-40B4-BE49-F238E27FC236}">
                <a16:creationId xmlns:a16="http://schemas.microsoft.com/office/drawing/2014/main" id="{99734C1A-95A2-4DA3-8474-B7428225FA3A}"/>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09957" name="Rectangle 37">
            <a:extLst>
              <a:ext uri="{FF2B5EF4-FFF2-40B4-BE49-F238E27FC236}">
                <a16:creationId xmlns:a16="http://schemas.microsoft.com/office/drawing/2014/main" id="{7E66FE0F-E8FC-4B46-ACBC-BC5C85D29BAD}"/>
              </a:ext>
            </a:extLst>
          </p:cNvPr>
          <p:cNvSpPr>
            <a:spLocks noGrp="1" noChangeArrowheads="1"/>
          </p:cNvSpPr>
          <p:nvPr>
            <p:ph type="title"/>
          </p:nvPr>
        </p:nvSpPr>
        <p:spPr>
          <a:xfrm>
            <a:off x="571500" y="314325"/>
            <a:ext cx="8343900" cy="762000"/>
          </a:xfrm>
        </p:spPr>
        <p:txBody>
          <a:bodyPr anchor="ctr"/>
          <a:lstStyle/>
          <a:p>
            <a:r>
              <a:rPr lang="de-CH" altLang="de-DE" sz="3600">
                <a:solidFill>
                  <a:schemeClr val="tx1"/>
                </a:solidFill>
              </a:rPr>
              <a:t>Structuring the elements of an enterprise</a:t>
            </a:r>
          </a:p>
        </p:txBody>
      </p:sp>
      <p:pic>
        <p:nvPicPr>
          <p:cNvPr id="210019" name="Picture 99">
            <a:extLst>
              <a:ext uri="{FF2B5EF4-FFF2-40B4-BE49-F238E27FC236}">
                <a16:creationId xmlns:a16="http://schemas.microsoft.com/office/drawing/2014/main" id="{ECE6B020-5126-4618-BA9C-536C02EFA3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0088" y="1131888"/>
            <a:ext cx="3000375"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018" name="Picture 98">
            <a:extLst>
              <a:ext uri="{FF2B5EF4-FFF2-40B4-BE49-F238E27FC236}">
                <a16:creationId xmlns:a16="http://schemas.microsoft.com/office/drawing/2014/main" id="{351B6A87-E323-4AE9-A2B4-5372802819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1425" y="2782888"/>
            <a:ext cx="3000375"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017" name="Picture 97">
            <a:extLst>
              <a:ext uri="{FF2B5EF4-FFF2-40B4-BE49-F238E27FC236}">
                <a16:creationId xmlns:a16="http://schemas.microsoft.com/office/drawing/2014/main" id="{CF88F525-D329-4E72-9778-827BE42BDF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4114800"/>
            <a:ext cx="3359150" cy="2160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0020" name="Text Box 100">
            <a:extLst>
              <a:ext uri="{FF2B5EF4-FFF2-40B4-BE49-F238E27FC236}">
                <a16:creationId xmlns:a16="http://schemas.microsoft.com/office/drawing/2014/main" id="{76BBB6D8-C732-46E0-8BC6-08F0D59F5F7B}"/>
              </a:ext>
            </a:extLst>
          </p:cNvPr>
          <p:cNvSpPr txBox="1">
            <a:spLocks noChangeArrowheads="1"/>
          </p:cNvSpPr>
          <p:nvPr/>
        </p:nvSpPr>
        <p:spPr bwMode="auto">
          <a:xfrm>
            <a:off x="381000" y="1401763"/>
            <a:ext cx="15890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de-CH" altLang="de-DE" sz="2000" b="1"/>
              <a:t>1. Offerings</a:t>
            </a:r>
          </a:p>
        </p:txBody>
      </p:sp>
      <p:sp>
        <p:nvSpPr>
          <p:cNvPr id="210021" name="Text Box 101">
            <a:extLst>
              <a:ext uri="{FF2B5EF4-FFF2-40B4-BE49-F238E27FC236}">
                <a16:creationId xmlns:a16="http://schemas.microsoft.com/office/drawing/2014/main" id="{D0661351-BFB9-4498-821B-C30A34ECDD3A}"/>
              </a:ext>
            </a:extLst>
          </p:cNvPr>
          <p:cNvSpPr txBox="1">
            <a:spLocks noChangeArrowheads="1"/>
          </p:cNvSpPr>
          <p:nvPr/>
        </p:nvSpPr>
        <p:spPr bwMode="auto">
          <a:xfrm>
            <a:off x="1970088" y="3532188"/>
            <a:ext cx="1733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de-CH" altLang="de-DE" sz="2000" b="1"/>
              <a:t>2. Processes</a:t>
            </a:r>
          </a:p>
        </p:txBody>
      </p:sp>
      <p:sp>
        <p:nvSpPr>
          <p:cNvPr id="210022" name="Text Box 102">
            <a:extLst>
              <a:ext uri="{FF2B5EF4-FFF2-40B4-BE49-F238E27FC236}">
                <a16:creationId xmlns:a16="http://schemas.microsoft.com/office/drawing/2014/main" id="{A82345A1-7ECE-4337-9541-E56F4BCCEBC1}"/>
              </a:ext>
            </a:extLst>
          </p:cNvPr>
          <p:cNvSpPr txBox="1">
            <a:spLocks noChangeArrowheads="1"/>
          </p:cNvSpPr>
          <p:nvPr/>
        </p:nvSpPr>
        <p:spPr bwMode="auto">
          <a:xfrm>
            <a:off x="3433763" y="5181600"/>
            <a:ext cx="190023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de-CH" altLang="de-DE" sz="2000" b="1"/>
              <a:t>3. Resources</a:t>
            </a:r>
          </a:p>
        </p:txBody>
      </p:sp>
    </p:spTree>
  </p:cSld>
  <p:clrMapOvr>
    <a:masterClrMapping/>
  </p:clrMapOvr>
  <p:transition>
    <p:spli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liennummernplatzhalter 4">
            <a:extLst>
              <a:ext uri="{FF2B5EF4-FFF2-40B4-BE49-F238E27FC236}">
                <a16:creationId xmlns:a16="http://schemas.microsoft.com/office/drawing/2014/main" id="{4B6EDB87-32E8-4E18-9064-742A98D8D471}"/>
              </a:ext>
            </a:extLst>
          </p:cNvPr>
          <p:cNvSpPr>
            <a:spLocks noGrp="1"/>
          </p:cNvSpPr>
          <p:nvPr>
            <p:ph type="sldNum" sz="quarter" idx="10"/>
          </p:nvPr>
        </p:nvSpPr>
        <p:spPr/>
        <p:txBody>
          <a:bodyPr/>
          <a:lstStyle/>
          <a:p>
            <a:fld id="{EEA221E6-54F2-4927-9F22-E6EB7E6A6733}" type="slidenum">
              <a:rPr lang="de-CH" altLang="de-DE"/>
              <a:pPr/>
              <a:t>5</a:t>
            </a:fld>
            <a:endParaRPr lang="de-CH" altLang="de-DE"/>
          </a:p>
        </p:txBody>
      </p:sp>
      <p:sp>
        <p:nvSpPr>
          <p:cNvPr id="15" name="Datumsplatzhalter 5">
            <a:extLst>
              <a:ext uri="{FF2B5EF4-FFF2-40B4-BE49-F238E27FC236}">
                <a16:creationId xmlns:a16="http://schemas.microsoft.com/office/drawing/2014/main" id="{B204CE4E-6E11-4F3B-8829-B92ED224D6E9}"/>
              </a:ext>
            </a:extLst>
          </p:cNvPr>
          <p:cNvSpPr>
            <a:spLocks noGrp="1"/>
          </p:cNvSpPr>
          <p:nvPr>
            <p:ph type="dt" sz="half" idx="11"/>
          </p:nvPr>
        </p:nvSpPr>
        <p:spPr/>
        <p:txBody>
          <a:bodyPr/>
          <a:lstStyle/>
          <a:p>
            <a:r>
              <a:rPr lang="en-US" altLang="de-DE"/>
              <a:t>© 2003 bengin.com</a:t>
            </a:r>
            <a:endParaRPr lang="de-CH" altLang="de-DE"/>
          </a:p>
        </p:txBody>
      </p:sp>
      <p:sp>
        <p:nvSpPr>
          <p:cNvPr id="16" name="Fußzeilenplatzhalter 6">
            <a:extLst>
              <a:ext uri="{FF2B5EF4-FFF2-40B4-BE49-F238E27FC236}">
                <a16:creationId xmlns:a16="http://schemas.microsoft.com/office/drawing/2014/main" id="{F5EA0815-D44E-41C2-BCFC-6A111FC2F1F4}"/>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24259" name="Rectangle 3">
            <a:extLst>
              <a:ext uri="{FF2B5EF4-FFF2-40B4-BE49-F238E27FC236}">
                <a16:creationId xmlns:a16="http://schemas.microsoft.com/office/drawing/2014/main" id="{36EBCC4B-9123-4911-8A73-40C5FB5FEA77}"/>
              </a:ext>
            </a:extLst>
          </p:cNvPr>
          <p:cNvSpPr>
            <a:spLocks noGrp="1" noChangeArrowheads="1"/>
          </p:cNvSpPr>
          <p:nvPr>
            <p:ph type="title"/>
          </p:nvPr>
        </p:nvSpPr>
        <p:spPr>
          <a:xfrm>
            <a:off x="571500" y="314325"/>
            <a:ext cx="8343900" cy="762000"/>
          </a:xfrm>
        </p:spPr>
        <p:txBody>
          <a:bodyPr anchor="ctr"/>
          <a:lstStyle/>
          <a:p>
            <a:r>
              <a:rPr lang="de-CH" altLang="de-DE" sz="3600">
                <a:solidFill>
                  <a:schemeClr val="tx1"/>
                </a:solidFill>
              </a:rPr>
              <a:t>Structuring the elements of an enterprise</a:t>
            </a:r>
          </a:p>
        </p:txBody>
      </p:sp>
      <p:grpSp>
        <p:nvGrpSpPr>
          <p:cNvPr id="224269" name="Group 13">
            <a:extLst>
              <a:ext uri="{FF2B5EF4-FFF2-40B4-BE49-F238E27FC236}">
                <a16:creationId xmlns:a16="http://schemas.microsoft.com/office/drawing/2014/main" id="{7232246C-A97A-4AF1-B2B9-E2A5FFB836B2}"/>
              </a:ext>
            </a:extLst>
          </p:cNvPr>
          <p:cNvGrpSpPr>
            <a:grpSpLocks/>
          </p:cNvGrpSpPr>
          <p:nvPr/>
        </p:nvGrpSpPr>
        <p:grpSpPr bwMode="auto">
          <a:xfrm>
            <a:off x="2651125" y="1447800"/>
            <a:ext cx="6111875" cy="4038600"/>
            <a:chOff x="1670" y="912"/>
            <a:chExt cx="3850" cy="2544"/>
          </a:xfrm>
        </p:grpSpPr>
        <p:sp>
          <p:nvSpPr>
            <p:cNvPr id="224258" name="Rectangle 2">
              <a:extLst>
                <a:ext uri="{FF2B5EF4-FFF2-40B4-BE49-F238E27FC236}">
                  <a16:creationId xmlns:a16="http://schemas.microsoft.com/office/drawing/2014/main" id="{8A2825B1-4058-4B8E-BEA3-D980D3F68539}"/>
                </a:ext>
              </a:extLst>
            </p:cNvPr>
            <p:cNvSpPr>
              <a:spLocks noChangeArrowheads="1"/>
            </p:cNvSpPr>
            <p:nvPr/>
          </p:nvSpPr>
          <p:spPr bwMode="auto">
            <a:xfrm>
              <a:off x="1670" y="912"/>
              <a:ext cx="3850" cy="2544"/>
            </a:xfrm>
            <a:prstGeom prst="rect">
              <a:avLst/>
            </a:prstGeom>
            <a:solidFill>
              <a:srgbClr val="3333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CH"/>
            </a:p>
          </p:txBody>
        </p:sp>
        <p:sp>
          <p:nvSpPr>
            <p:cNvPr id="224260" name="Text Box 4">
              <a:extLst>
                <a:ext uri="{FF2B5EF4-FFF2-40B4-BE49-F238E27FC236}">
                  <a16:creationId xmlns:a16="http://schemas.microsoft.com/office/drawing/2014/main" id="{E1A77817-F5EC-4E45-BACF-2278152A683E}"/>
                </a:ext>
              </a:extLst>
            </p:cNvPr>
            <p:cNvSpPr txBox="1">
              <a:spLocks noChangeArrowheads="1"/>
            </p:cNvSpPr>
            <p:nvPr/>
          </p:nvSpPr>
          <p:spPr bwMode="auto">
            <a:xfrm>
              <a:off x="2448" y="1392"/>
              <a:ext cx="2352"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Solutions for customers</a:t>
              </a:r>
            </a:p>
          </p:txBody>
        </p:sp>
        <p:sp>
          <p:nvSpPr>
            <p:cNvPr id="224261" name="Text Box 5">
              <a:extLst>
                <a:ext uri="{FF2B5EF4-FFF2-40B4-BE49-F238E27FC236}">
                  <a16:creationId xmlns:a16="http://schemas.microsoft.com/office/drawing/2014/main" id="{AEBF02F0-6F94-492F-8494-7F6926F4BF95}"/>
                </a:ext>
              </a:extLst>
            </p:cNvPr>
            <p:cNvSpPr txBox="1">
              <a:spLocks noChangeArrowheads="1"/>
            </p:cNvSpPr>
            <p:nvPr/>
          </p:nvSpPr>
          <p:spPr bwMode="auto">
            <a:xfrm>
              <a:off x="1920" y="2640"/>
              <a:ext cx="960" cy="453"/>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Products</a:t>
              </a:r>
            </a:p>
          </p:txBody>
        </p:sp>
        <p:sp>
          <p:nvSpPr>
            <p:cNvPr id="224262" name="Text Box 6">
              <a:extLst>
                <a:ext uri="{FF2B5EF4-FFF2-40B4-BE49-F238E27FC236}">
                  <a16:creationId xmlns:a16="http://schemas.microsoft.com/office/drawing/2014/main" id="{87E184FD-82D7-4136-B27D-B441F1834EA4}"/>
                </a:ext>
              </a:extLst>
            </p:cNvPr>
            <p:cNvSpPr txBox="1">
              <a:spLocks noChangeArrowheads="1"/>
            </p:cNvSpPr>
            <p:nvPr/>
          </p:nvSpPr>
          <p:spPr bwMode="auto">
            <a:xfrm>
              <a:off x="3120" y="2640"/>
              <a:ext cx="9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Services</a:t>
              </a:r>
            </a:p>
          </p:txBody>
        </p:sp>
        <p:sp>
          <p:nvSpPr>
            <p:cNvPr id="224263" name="Text Box 7">
              <a:extLst>
                <a:ext uri="{FF2B5EF4-FFF2-40B4-BE49-F238E27FC236}">
                  <a16:creationId xmlns:a16="http://schemas.microsoft.com/office/drawing/2014/main" id="{FDFD2D30-1A59-4480-A8E0-00CEBB01B8A9}"/>
                </a:ext>
              </a:extLst>
            </p:cNvPr>
            <p:cNvSpPr txBox="1">
              <a:spLocks noChangeArrowheads="1"/>
            </p:cNvSpPr>
            <p:nvPr/>
          </p:nvSpPr>
          <p:spPr bwMode="auto">
            <a:xfrm>
              <a:off x="4320" y="2640"/>
              <a:ext cx="9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Rights</a:t>
              </a:r>
            </a:p>
          </p:txBody>
        </p:sp>
        <p:sp>
          <p:nvSpPr>
            <p:cNvPr id="224264" name="Line 8">
              <a:extLst>
                <a:ext uri="{FF2B5EF4-FFF2-40B4-BE49-F238E27FC236}">
                  <a16:creationId xmlns:a16="http://schemas.microsoft.com/office/drawing/2014/main" id="{146FC256-0CB1-4B9A-B376-C1BC89A3FF37}"/>
                </a:ext>
              </a:extLst>
            </p:cNvPr>
            <p:cNvSpPr>
              <a:spLocks noChangeShapeType="1"/>
            </p:cNvSpPr>
            <p:nvPr/>
          </p:nvSpPr>
          <p:spPr bwMode="auto">
            <a:xfrm>
              <a:off x="2400" y="2160"/>
              <a:ext cx="0" cy="48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4265" name="Line 9">
              <a:extLst>
                <a:ext uri="{FF2B5EF4-FFF2-40B4-BE49-F238E27FC236}">
                  <a16:creationId xmlns:a16="http://schemas.microsoft.com/office/drawing/2014/main" id="{78938F68-670E-4BC0-B4CD-5F6B7FB70885}"/>
                </a:ext>
              </a:extLst>
            </p:cNvPr>
            <p:cNvSpPr>
              <a:spLocks noChangeShapeType="1"/>
            </p:cNvSpPr>
            <p:nvPr/>
          </p:nvSpPr>
          <p:spPr bwMode="auto">
            <a:xfrm>
              <a:off x="3600" y="1842"/>
              <a:ext cx="0" cy="79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4266" name="Line 10">
              <a:extLst>
                <a:ext uri="{FF2B5EF4-FFF2-40B4-BE49-F238E27FC236}">
                  <a16:creationId xmlns:a16="http://schemas.microsoft.com/office/drawing/2014/main" id="{799C44E7-58BE-4342-851C-1E9B3CD12F6A}"/>
                </a:ext>
              </a:extLst>
            </p:cNvPr>
            <p:cNvSpPr>
              <a:spLocks noChangeShapeType="1"/>
            </p:cNvSpPr>
            <p:nvPr/>
          </p:nvSpPr>
          <p:spPr bwMode="auto">
            <a:xfrm>
              <a:off x="4800" y="2160"/>
              <a:ext cx="0" cy="48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24267" name="Line 11">
              <a:extLst>
                <a:ext uri="{FF2B5EF4-FFF2-40B4-BE49-F238E27FC236}">
                  <a16:creationId xmlns:a16="http://schemas.microsoft.com/office/drawing/2014/main" id="{B1889056-90A7-4BDA-B382-A8D098163756}"/>
                </a:ext>
              </a:extLst>
            </p:cNvPr>
            <p:cNvSpPr>
              <a:spLocks noChangeShapeType="1"/>
            </p:cNvSpPr>
            <p:nvPr/>
          </p:nvSpPr>
          <p:spPr bwMode="auto">
            <a:xfrm>
              <a:off x="2400" y="2160"/>
              <a:ext cx="2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sp>
        <p:nvSpPr>
          <p:cNvPr id="224268" name="Text Box 12">
            <a:extLst>
              <a:ext uri="{FF2B5EF4-FFF2-40B4-BE49-F238E27FC236}">
                <a16:creationId xmlns:a16="http://schemas.microsoft.com/office/drawing/2014/main" id="{09592509-1362-4C7F-A6E8-EEF9C5E63EA9}"/>
              </a:ext>
            </a:extLst>
          </p:cNvPr>
          <p:cNvSpPr txBox="1">
            <a:spLocks noChangeArrowheads="1"/>
          </p:cNvSpPr>
          <p:nvPr/>
        </p:nvSpPr>
        <p:spPr bwMode="auto">
          <a:xfrm>
            <a:off x="519113" y="3135313"/>
            <a:ext cx="15890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de-CH" altLang="de-DE" sz="2000" b="1"/>
              <a:t>1. Offerings</a:t>
            </a:r>
          </a:p>
        </p:txBody>
      </p:sp>
    </p:spTree>
  </p:cSld>
  <p:clrMapOvr>
    <a:masterClrMapping/>
  </p:clrMapOvr>
  <p:transition>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liennummernplatzhalter 4">
            <a:extLst>
              <a:ext uri="{FF2B5EF4-FFF2-40B4-BE49-F238E27FC236}">
                <a16:creationId xmlns:a16="http://schemas.microsoft.com/office/drawing/2014/main" id="{79222DBC-D3B2-444C-838A-E6B829128B10}"/>
              </a:ext>
            </a:extLst>
          </p:cNvPr>
          <p:cNvSpPr>
            <a:spLocks noGrp="1"/>
          </p:cNvSpPr>
          <p:nvPr>
            <p:ph type="sldNum" sz="quarter" idx="10"/>
          </p:nvPr>
        </p:nvSpPr>
        <p:spPr/>
        <p:txBody>
          <a:bodyPr/>
          <a:lstStyle/>
          <a:p>
            <a:fld id="{F2A9490A-8971-44E3-B5CF-0434192CAB13}" type="slidenum">
              <a:rPr lang="de-CH" altLang="de-DE"/>
              <a:pPr/>
              <a:t>6</a:t>
            </a:fld>
            <a:endParaRPr lang="de-CH" altLang="de-DE"/>
          </a:p>
        </p:txBody>
      </p:sp>
      <p:sp>
        <p:nvSpPr>
          <p:cNvPr id="18" name="Datumsplatzhalter 5">
            <a:extLst>
              <a:ext uri="{FF2B5EF4-FFF2-40B4-BE49-F238E27FC236}">
                <a16:creationId xmlns:a16="http://schemas.microsoft.com/office/drawing/2014/main" id="{87F4570C-89BE-4EED-B613-17BAF64C7BFC}"/>
              </a:ext>
            </a:extLst>
          </p:cNvPr>
          <p:cNvSpPr>
            <a:spLocks noGrp="1"/>
          </p:cNvSpPr>
          <p:nvPr>
            <p:ph type="dt" sz="half" idx="11"/>
          </p:nvPr>
        </p:nvSpPr>
        <p:spPr/>
        <p:txBody>
          <a:bodyPr/>
          <a:lstStyle/>
          <a:p>
            <a:r>
              <a:rPr lang="en-US" altLang="de-DE"/>
              <a:t>© 2003 bengin.com</a:t>
            </a:r>
            <a:endParaRPr lang="de-CH" altLang="de-DE"/>
          </a:p>
        </p:txBody>
      </p:sp>
      <p:sp>
        <p:nvSpPr>
          <p:cNvPr id="19" name="Fußzeilenplatzhalter 6">
            <a:extLst>
              <a:ext uri="{FF2B5EF4-FFF2-40B4-BE49-F238E27FC236}">
                <a16:creationId xmlns:a16="http://schemas.microsoft.com/office/drawing/2014/main" id="{BCD69987-BA9E-4E17-9AB7-E71B0748C7BC}"/>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17091" name="Rectangle 3">
            <a:extLst>
              <a:ext uri="{FF2B5EF4-FFF2-40B4-BE49-F238E27FC236}">
                <a16:creationId xmlns:a16="http://schemas.microsoft.com/office/drawing/2014/main" id="{483D6EEC-7C01-4ACE-A2DE-455F36D4B03A}"/>
              </a:ext>
            </a:extLst>
          </p:cNvPr>
          <p:cNvSpPr>
            <a:spLocks noGrp="1" noChangeArrowheads="1"/>
          </p:cNvSpPr>
          <p:nvPr>
            <p:ph type="title"/>
          </p:nvPr>
        </p:nvSpPr>
        <p:spPr>
          <a:xfrm>
            <a:off x="571500" y="314325"/>
            <a:ext cx="8343900" cy="762000"/>
          </a:xfrm>
        </p:spPr>
        <p:txBody>
          <a:bodyPr anchor="ctr"/>
          <a:lstStyle/>
          <a:p>
            <a:r>
              <a:rPr lang="de-CH" altLang="de-DE" sz="3600">
                <a:solidFill>
                  <a:schemeClr val="tx1"/>
                </a:solidFill>
              </a:rPr>
              <a:t>Structuring the elements of an enterprise</a:t>
            </a:r>
          </a:p>
        </p:txBody>
      </p:sp>
      <p:sp>
        <p:nvSpPr>
          <p:cNvPr id="217100" name="Text Box 12">
            <a:extLst>
              <a:ext uri="{FF2B5EF4-FFF2-40B4-BE49-F238E27FC236}">
                <a16:creationId xmlns:a16="http://schemas.microsoft.com/office/drawing/2014/main" id="{64940C21-1D16-4188-83F8-A96B0B4BD540}"/>
              </a:ext>
            </a:extLst>
          </p:cNvPr>
          <p:cNvSpPr txBox="1">
            <a:spLocks noChangeArrowheads="1"/>
          </p:cNvSpPr>
          <p:nvPr/>
        </p:nvSpPr>
        <p:spPr bwMode="auto">
          <a:xfrm>
            <a:off x="519113" y="3135313"/>
            <a:ext cx="1733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r>
              <a:rPr lang="de-CH" altLang="de-DE" sz="2000" b="1"/>
              <a:t>2. Processes</a:t>
            </a:r>
          </a:p>
        </p:txBody>
      </p:sp>
      <p:grpSp>
        <p:nvGrpSpPr>
          <p:cNvPr id="217108" name="Group 20">
            <a:extLst>
              <a:ext uri="{FF2B5EF4-FFF2-40B4-BE49-F238E27FC236}">
                <a16:creationId xmlns:a16="http://schemas.microsoft.com/office/drawing/2014/main" id="{CA8ACA7E-B5A0-433A-ACE1-56C9A736E62C}"/>
              </a:ext>
            </a:extLst>
          </p:cNvPr>
          <p:cNvGrpSpPr>
            <a:grpSpLocks/>
          </p:cNvGrpSpPr>
          <p:nvPr/>
        </p:nvGrpSpPr>
        <p:grpSpPr bwMode="auto">
          <a:xfrm>
            <a:off x="2651125" y="1447800"/>
            <a:ext cx="6111875" cy="4038600"/>
            <a:chOff x="1670" y="912"/>
            <a:chExt cx="3850" cy="2544"/>
          </a:xfrm>
        </p:grpSpPr>
        <p:sp>
          <p:nvSpPr>
            <p:cNvPr id="217107" name="Rectangle 19">
              <a:extLst>
                <a:ext uri="{FF2B5EF4-FFF2-40B4-BE49-F238E27FC236}">
                  <a16:creationId xmlns:a16="http://schemas.microsoft.com/office/drawing/2014/main" id="{79891DFA-EC13-406A-BE7A-BFE13D611C8F}"/>
                </a:ext>
              </a:extLst>
            </p:cNvPr>
            <p:cNvSpPr>
              <a:spLocks noChangeArrowheads="1"/>
            </p:cNvSpPr>
            <p:nvPr/>
          </p:nvSpPr>
          <p:spPr bwMode="auto">
            <a:xfrm>
              <a:off x="1670" y="912"/>
              <a:ext cx="3850" cy="2544"/>
            </a:xfrm>
            <a:prstGeom prst="rect">
              <a:avLst/>
            </a:prstGeom>
            <a:solidFill>
              <a:srgbClr val="7F7FCC"/>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CH"/>
            </a:p>
          </p:txBody>
        </p:sp>
        <p:sp>
          <p:nvSpPr>
            <p:cNvPr id="217092" name="Text Box 4">
              <a:extLst>
                <a:ext uri="{FF2B5EF4-FFF2-40B4-BE49-F238E27FC236}">
                  <a16:creationId xmlns:a16="http://schemas.microsoft.com/office/drawing/2014/main" id="{DF5B8EEF-EDDE-493F-B727-4768375D5F8A}"/>
                </a:ext>
              </a:extLst>
            </p:cNvPr>
            <p:cNvSpPr txBox="1">
              <a:spLocks noChangeArrowheads="1"/>
            </p:cNvSpPr>
            <p:nvPr/>
          </p:nvSpPr>
          <p:spPr bwMode="auto">
            <a:xfrm>
              <a:off x="1920" y="1167"/>
              <a:ext cx="33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Managing the enterprise</a:t>
              </a:r>
            </a:p>
          </p:txBody>
        </p:sp>
        <p:sp>
          <p:nvSpPr>
            <p:cNvPr id="217093" name="Text Box 5">
              <a:extLst>
                <a:ext uri="{FF2B5EF4-FFF2-40B4-BE49-F238E27FC236}">
                  <a16:creationId xmlns:a16="http://schemas.microsoft.com/office/drawing/2014/main" id="{81ADC91E-E6F3-4B25-A09A-B845D31CFB2C}"/>
                </a:ext>
              </a:extLst>
            </p:cNvPr>
            <p:cNvSpPr txBox="1">
              <a:spLocks noChangeArrowheads="1"/>
            </p:cNvSpPr>
            <p:nvPr/>
          </p:nvSpPr>
          <p:spPr bwMode="auto">
            <a:xfrm>
              <a:off x="1920" y="1935"/>
              <a:ext cx="960" cy="453"/>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Creating</a:t>
              </a:r>
              <a:br>
                <a:rPr lang="de-CH" altLang="de-DE"/>
              </a:br>
              <a:r>
                <a:rPr lang="de-CH" altLang="de-DE"/>
                <a:t>Products</a:t>
              </a:r>
            </a:p>
          </p:txBody>
        </p:sp>
        <p:sp>
          <p:nvSpPr>
            <p:cNvPr id="217094" name="Text Box 6">
              <a:extLst>
                <a:ext uri="{FF2B5EF4-FFF2-40B4-BE49-F238E27FC236}">
                  <a16:creationId xmlns:a16="http://schemas.microsoft.com/office/drawing/2014/main" id="{B67237E0-6683-48B0-988F-3C3656D8525E}"/>
                </a:ext>
              </a:extLst>
            </p:cNvPr>
            <p:cNvSpPr txBox="1">
              <a:spLocks noChangeArrowheads="1"/>
            </p:cNvSpPr>
            <p:nvPr/>
          </p:nvSpPr>
          <p:spPr bwMode="auto">
            <a:xfrm>
              <a:off x="3120" y="1935"/>
              <a:ext cx="9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Creating</a:t>
              </a:r>
              <a:br>
                <a:rPr lang="de-CH" altLang="de-DE"/>
              </a:br>
              <a:r>
                <a:rPr lang="de-CH" altLang="de-DE"/>
                <a:t>Services</a:t>
              </a:r>
            </a:p>
          </p:txBody>
        </p:sp>
        <p:sp>
          <p:nvSpPr>
            <p:cNvPr id="217095" name="Text Box 7">
              <a:extLst>
                <a:ext uri="{FF2B5EF4-FFF2-40B4-BE49-F238E27FC236}">
                  <a16:creationId xmlns:a16="http://schemas.microsoft.com/office/drawing/2014/main" id="{D71791A2-19A4-4209-8014-77BCDF717549}"/>
                </a:ext>
              </a:extLst>
            </p:cNvPr>
            <p:cNvSpPr txBox="1">
              <a:spLocks noChangeArrowheads="1"/>
            </p:cNvSpPr>
            <p:nvPr/>
          </p:nvSpPr>
          <p:spPr bwMode="auto">
            <a:xfrm>
              <a:off x="4320" y="1935"/>
              <a:ext cx="9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Creating</a:t>
              </a:r>
              <a:br>
                <a:rPr lang="de-CH" altLang="de-DE"/>
              </a:br>
              <a:r>
                <a:rPr lang="de-CH" altLang="de-DE"/>
                <a:t>Rights</a:t>
              </a:r>
            </a:p>
          </p:txBody>
        </p:sp>
        <p:sp>
          <p:nvSpPr>
            <p:cNvPr id="217096" name="Line 8">
              <a:extLst>
                <a:ext uri="{FF2B5EF4-FFF2-40B4-BE49-F238E27FC236}">
                  <a16:creationId xmlns:a16="http://schemas.microsoft.com/office/drawing/2014/main" id="{EA95C4CC-6A6B-41CC-B888-9C05AC00A742}"/>
                </a:ext>
              </a:extLst>
            </p:cNvPr>
            <p:cNvSpPr>
              <a:spLocks noChangeShapeType="1"/>
            </p:cNvSpPr>
            <p:nvPr/>
          </p:nvSpPr>
          <p:spPr bwMode="auto">
            <a:xfrm>
              <a:off x="2400" y="1617"/>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7097" name="Line 9">
              <a:extLst>
                <a:ext uri="{FF2B5EF4-FFF2-40B4-BE49-F238E27FC236}">
                  <a16:creationId xmlns:a16="http://schemas.microsoft.com/office/drawing/2014/main" id="{FE56BE0E-4E85-472D-A599-D39BE0049A31}"/>
                </a:ext>
              </a:extLst>
            </p:cNvPr>
            <p:cNvSpPr>
              <a:spLocks noChangeShapeType="1"/>
            </p:cNvSpPr>
            <p:nvPr/>
          </p:nvSpPr>
          <p:spPr bwMode="auto">
            <a:xfrm>
              <a:off x="3600" y="1617"/>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7098" name="Line 10">
              <a:extLst>
                <a:ext uri="{FF2B5EF4-FFF2-40B4-BE49-F238E27FC236}">
                  <a16:creationId xmlns:a16="http://schemas.microsoft.com/office/drawing/2014/main" id="{F867C839-1BF8-48BC-884B-4CD9EA21BCE1}"/>
                </a:ext>
              </a:extLst>
            </p:cNvPr>
            <p:cNvSpPr>
              <a:spLocks noChangeShapeType="1"/>
            </p:cNvSpPr>
            <p:nvPr/>
          </p:nvSpPr>
          <p:spPr bwMode="auto">
            <a:xfrm>
              <a:off x="4800" y="1617"/>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7101" name="Text Box 13">
              <a:extLst>
                <a:ext uri="{FF2B5EF4-FFF2-40B4-BE49-F238E27FC236}">
                  <a16:creationId xmlns:a16="http://schemas.microsoft.com/office/drawing/2014/main" id="{2FF1DEF5-F34C-4900-A6BE-77C5F81DE557}"/>
                </a:ext>
              </a:extLst>
            </p:cNvPr>
            <p:cNvSpPr txBox="1">
              <a:spLocks noChangeArrowheads="1"/>
            </p:cNvSpPr>
            <p:nvPr/>
          </p:nvSpPr>
          <p:spPr bwMode="auto">
            <a:xfrm>
              <a:off x="1920" y="2718"/>
              <a:ext cx="3360" cy="450"/>
            </a:xfrm>
            <a:prstGeom prst="rect">
              <a:avLst/>
            </a:prstGeom>
            <a:solidFill>
              <a:srgbClr val="F0F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Maintaining Resources</a:t>
              </a:r>
            </a:p>
          </p:txBody>
        </p:sp>
        <p:sp>
          <p:nvSpPr>
            <p:cNvPr id="217102" name="Line 14">
              <a:extLst>
                <a:ext uri="{FF2B5EF4-FFF2-40B4-BE49-F238E27FC236}">
                  <a16:creationId xmlns:a16="http://schemas.microsoft.com/office/drawing/2014/main" id="{7EE5574E-8A89-4E47-8C93-4B2F86EAD972}"/>
                </a:ext>
              </a:extLst>
            </p:cNvPr>
            <p:cNvSpPr>
              <a:spLocks noChangeShapeType="1"/>
            </p:cNvSpPr>
            <p:nvPr/>
          </p:nvSpPr>
          <p:spPr bwMode="auto">
            <a:xfrm>
              <a:off x="2400" y="2400"/>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7103" name="Line 15">
              <a:extLst>
                <a:ext uri="{FF2B5EF4-FFF2-40B4-BE49-F238E27FC236}">
                  <a16:creationId xmlns:a16="http://schemas.microsoft.com/office/drawing/2014/main" id="{F51A798E-1FC5-4EA7-B71E-5B6585AF242F}"/>
                </a:ext>
              </a:extLst>
            </p:cNvPr>
            <p:cNvSpPr>
              <a:spLocks noChangeShapeType="1"/>
            </p:cNvSpPr>
            <p:nvPr/>
          </p:nvSpPr>
          <p:spPr bwMode="auto">
            <a:xfrm>
              <a:off x="3600" y="2400"/>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7104" name="Line 16">
              <a:extLst>
                <a:ext uri="{FF2B5EF4-FFF2-40B4-BE49-F238E27FC236}">
                  <a16:creationId xmlns:a16="http://schemas.microsoft.com/office/drawing/2014/main" id="{4971A639-36EF-4FA7-B30E-7FAB7F9F085A}"/>
                </a:ext>
              </a:extLst>
            </p:cNvPr>
            <p:cNvSpPr>
              <a:spLocks noChangeShapeType="1"/>
            </p:cNvSpPr>
            <p:nvPr/>
          </p:nvSpPr>
          <p:spPr bwMode="auto">
            <a:xfrm>
              <a:off x="4800" y="2400"/>
              <a:ext cx="0" cy="31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grpSp>
    </p:spTree>
  </p:cSld>
  <p:clrMapOvr>
    <a:masterClrMapping/>
  </p:clrMapOvr>
  <p:transition>
    <p:spli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oliennummernplatzhalter 4">
            <a:extLst>
              <a:ext uri="{FF2B5EF4-FFF2-40B4-BE49-F238E27FC236}">
                <a16:creationId xmlns:a16="http://schemas.microsoft.com/office/drawing/2014/main" id="{4AB9AB2C-1D66-4F32-9740-CB69F6A3F75C}"/>
              </a:ext>
            </a:extLst>
          </p:cNvPr>
          <p:cNvSpPr>
            <a:spLocks noGrp="1"/>
          </p:cNvSpPr>
          <p:nvPr>
            <p:ph type="sldNum" sz="quarter" idx="10"/>
          </p:nvPr>
        </p:nvSpPr>
        <p:spPr/>
        <p:txBody>
          <a:bodyPr/>
          <a:lstStyle/>
          <a:p>
            <a:fld id="{49442889-34B4-4FA0-AD47-F2E5F0699277}" type="slidenum">
              <a:rPr lang="de-CH" altLang="de-DE"/>
              <a:pPr/>
              <a:t>7</a:t>
            </a:fld>
            <a:endParaRPr lang="de-CH" altLang="de-DE"/>
          </a:p>
        </p:txBody>
      </p:sp>
      <p:sp>
        <p:nvSpPr>
          <p:cNvPr id="34" name="Datumsplatzhalter 5">
            <a:extLst>
              <a:ext uri="{FF2B5EF4-FFF2-40B4-BE49-F238E27FC236}">
                <a16:creationId xmlns:a16="http://schemas.microsoft.com/office/drawing/2014/main" id="{02C6800B-4DE4-4F5E-9F0C-8ED1EF661299}"/>
              </a:ext>
            </a:extLst>
          </p:cNvPr>
          <p:cNvSpPr>
            <a:spLocks noGrp="1"/>
          </p:cNvSpPr>
          <p:nvPr>
            <p:ph type="dt" sz="half" idx="11"/>
          </p:nvPr>
        </p:nvSpPr>
        <p:spPr/>
        <p:txBody>
          <a:bodyPr/>
          <a:lstStyle/>
          <a:p>
            <a:r>
              <a:rPr lang="en-US" altLang="de-DE"/>
              <a:t>© 2003 bengin.com</a:t>
            </a:r>
            <a:endParaRPr lang="de-CH" altLang="de-DE"/>
          </a:p>
        </p:txBody>
      </p:sp>
      <p:sp>
        <p:nvSpPr>
          <p:cNvPr id="35" name="Fußzeilenplatzhalter 6">
            <a:extLst>
              <a:ext uri="{FF2B5EF4-FFF2-40B4-BE49-F238E27FC236}">
                <a16:creationId xmlns:a16="http://schemas.microsoft.com/office/drawing/2014/main" id="{B5384E1E-FC0A-4C52-A2D1-095B17AD4315}"/>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18115" name="Rectangle 3">
            <a:extLst>
              <a:ext uri="{FF2B5EF4-FFF2-40B4-BE49-F238E27FC236}">
                <a16:creationId xmlns:a16="http://schemas.microsoft.com/office/drawing/2014/main" id="{9F5383A0-6A40-40BE-BECC-CFCEB1CF4A82}"/>
              </a:ext>
            </a:extLst>
          </p:cNvPr>
          <p:cNvSpPr>
            <a:spLocks noGrp="1" noChangeArrowheads="1"/>
          </p:cNvSpPr>
          <p:nvPr>
            <p:ph type="title"/>
          </p:nvPr>
        </p:nvSpPr>
        <p:spPr>
          <a:xfrm>
            <a:off x="571500" y="314325"/>
            <a:ext cx="8343900" cy="762000"/>
          </a:xfrm>
        </p:spPr>
        <p:txBody>
          <a:bodyPr anchor="ctr"/>
          <a:lstStyle/>
          <a:p>
            <a:r>
              <a:rPr lang="de-CH" altLang="de-DE" sz="3600">
                <a:solidFill>
                  <a:schemeClr val="tx1"/>
                </a:solidFill>
              </a:rPr>
              <a:t>Structuring the elements of an enterprise</a:t>
            </a:r>
          </a:p>
        </p:txBody>
      </p:sp>
      <p:sp>
        <p:nvSpPr>
          <p:cNvPr id="218123" name="Text Box 11">
            <a:extLst>
              <a:ext uri="{FF2B5EF4-FFF2-40B4-BE49-F238E27FC236}">
                <a16:creationId xmlns:a16="http://schemas.microsoft.com/office/drawing/2014/main" id="{DC0E37F7-7DBF-48D8-8CEC-664B9F8993C3}"/>
              </a:ext>
            </a:extLst>
          </p:cNvPr>
          <p:cNvSpPr txBox="1">
            <a:spLocks noChangeArrowheads="1"/>
          </p:cNvSpPr>
          <p:nvPr/>
        </p:nvSpPr>
        <p:spPr bwMode="auto">
          <a:xfrm>
            <a:off x="381000" y="3135313"/>
            <a:ext cx="19002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de-CH" altLang="de-DE" sz="2000" b="1"/>
              <a:t>3. Resources</a:t>
            </a:r>
          </a:p>
        </p:txBody>
      </p:sp>
      <p:grpSp>
        <p:nvGrpSpPr>
          <p:cNvPr id="218163" name="Group 51">
            <a:extLst>
              <a:ext uri="{FF2B5EF4-FFF2-40B4-BE49-F238E27FC236}">
                <a16:creationId xmlns:a16="http://schemas.microsoft.com/office/drawing/2014/main" id="{EF108109-8275-4868-B913-A54F32D7EFB1}"/>
              </a:ext>
            </a:extLst>
          </p:cNvPr>
          <p:cNvGrpSpPr>
            <a:grpSpLocks/>
          </p:cNvGrpSpPr>
          <p:nvPr/>
        </p:nvGrpSpPr>
        <p:grpSpPr bwMode="auto">
          <a:xfrm>
            <a:off x="2133600" y="1600200"/>
            <a:ext cx="6837363" cy="4389438"/>
            <a:chOff x="1344" y="1008"/>
            <a:chExt cx="4307" cy="2765"/>
          </a:xfrm>
        </p:grpSpPr>
        <p:sp>
          <p:nvSpPr>
            <p:cNvPr id="218162" name="Rectangle 50">
              <a:extLst>
                <a:ext uri="{FF2B5EF4-FFF2-40B4-BE49-F238E27FC236}">
                  <a16:creationId xmlns:a16="http://schemas.microsoft.com/office/drawing/2014/main" id="{AE8EDAC9-AA75-4C2C-A28C-26FF30A0473E}"/>
                </a:ext>
              </a:extLst>
            </p:cNvPr>
            <p:cNvSpPr>
              <a:spLocks noChangeArrowheads="1"/>
            </p:cNvSpPr>
            <p:nvPr/>
          </p:nvSpPr>
          <p:spPr bwMode="auto">
            <a:xfrm>
              <a:off x="1344" y="1008"/>
              <a:ext cx="4307" cy="2765"/>
            </a:xfrm>
            <a:prstGeom prst="rect">
              <a:avLst/>
            </a:prstGeom>
            <a:solidFill>
              <a:srgbClr val="CCCCE6"/>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CH"/>
            </a:p>
          </p:txBody>
        </p:sp>
        <p:sp>
          <p:nvSpPr>
            <p:cNvPr id="218116" name="Text Box 4">
              <a:extLst>
                <a:ext uri="{FF2B5EF4-FFF2-40B4-BE49-F238E27FC236}">
                  <a16:creationId xmlns:a16="http://schemas.microsoft.com/office/drawing/2014/main" id="{BA821437-2E08-476E-BBD5-A37F0EDD6783}"/>
                </a:ext>
              </a:extLst>
            </p:cNvPr>
            <p:cNvSpPr txBox="1">
              <a:spLocks noChangeArrowheads="1"/>
            </p:cNvSpPr>
            <p:nvPr/>
          </p:nvSpPr>
          <p:spPr bwMode="auto">
            <a:xfrm>
              <a:off x="1478" y="1167"/>
              <a:ext cx="3379" cy="321"/>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Primary Resources</a:t>
              </a:r>
            </a:p>
          </p:txBody>
        </p:sp>
        <p:sp>
          <p:nvSpPr>
            <p:cNvPr id="218129" name="Text Box 17">
              <a:extLst>
                <a:ext uri="{FF2B5EF4-FFF2-40B4-BE49-F238E27FC236}">
                  <a16:creationId xmlns:a16="http://schemas.microsoft.com/office/drawing/2014/main" id="{16F26510-82FE-4598-8825-703A0B842EDC}"/>
                </a:ext>
              </a:extLst>
            </p:cNvPr>
            <p:cNvSpPr txBox="1">
              <a:spLocks noChangeArrowheads="1"/>
            </p:cNvSpPr>
            <p:nvPr/>
          </p:nvSpPr>
          <p:spPr bwMode="auto">
            <a:xfrm>
              <a:off x="1478"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p>
              <a:pPr algn="ctr"/>
              <a:r>
                <a:rPr lang="de-CH" altLang="de-DE" sz="1000"/>
                <a:t>Products</a:t>
              </a:r>
            </a:p>
          </p:txBody>
        </p:sp>
        <p:sp>
          <p:nvSpPr>
            <p:cNvPr id="218134" name="Text Box 22">
              <a:extLst>
                <a:ext uri="{FF2B5EF4-FFF2-40B4-BE49-F238E27FC236}">
                  <a16:creationId xmlns:a16="http://schemas.microsoft.com/office/drawing/2014/main" id="{9C4DF86C-1F20-4700-A1E3-914E1F874D7B}"/>
                </a:ext>
              </a:extLst>
            </p:cNvPr>
            <p:cNvSpPr txBox="1">
              <a:spLocks noChangeArrowheads="1"/>
            </p:cNvSpPr>
            <p:nvPr/>
          </p:nvSpPr>
          <p:spPr bwMode="auto">
            <a:xfrm>
              <a:off x="2054"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p>
              <a:pPr algn="ctr"/>
              <a:r>
                <a:rPr lang="de-CH" altLang="de-DE" sz="1000"/>
                <a:t>Betriebsmittel</a:t>
              </a:r>
            </a:p>
          </p:txBody>
        </p:sp>
        <p:sp>
          <p:nvSpPr>
            <p:cNvPr id="218135" name="Text Box 23">
              <a:extLst>
                <a:ext uri="{FF2B5EF4-FFF2-40B4-BE49-F238E27FC236}">
                  <a16:creationId xmlns:a16="http://schemas.microsoft.com/office/drawing/2014/main" id="{20484A8D-96A9-4EDF-8E76-D10BB78E070D}"/>
                </a:ext>
              </a:extLst>
            </p:cNvPr>
            <p:cNvSpPr txBox="1">
              <a:spLocks noChangeArrowheads="1"/>
            </p:cNvSpPr>
            <p:nvPr/>
          </p:nvSpPr>
          <p:spPr bwMode="auto">
            <a:xfrm>
              <a:off x="2620"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p>
              <a:pPr algn="ctr"/>
              <a:r>
                <a:rPr lang="de-CH" altLang="de-DE" sz="1000"/>
                <a:t>Documents</a:t>
              </a:r>
            </a:p>
          </p:txBody>
        </p:sp>
        <p:sp>
          <p:nvSpPr>
            <p:cNvPr id="218136" name="Text Box 24">
              <a:extLst>
                <a:ext uri="{FF2B5EF4-FFF2-40B4-BE49-F238E27FC236}">
                  <a16:creationId xmlns:a16="http://schemas.microsoft.com/office/drawing/2014/main" id="{7CFCA29E-778E-4A30-B62B-50BDE547378D}"/>
                </a:ext>
              </a:extLst>
            </p:cNvPr>
            <p:cNvSpPr txBox="1">
              <a:spLocks noChangeArrowheads="1"/>
            </p:cNvSpPr>
            <p:nvPr/>
          </p:nvSpPr>
          <p:spPr bwMode="auto">
            <a:xfrm>
              <a:off x="3206"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p>
              <a:pPr algn="ctr"/>
              <a:r>
                <a:rPr lang="de-CH" altLang="de-DE" sz="1000"/>
                <a:t>Know-How</a:t>
              </a:r>
            </a:p>
          </p:txBody>
        </p:sp>
        <p:sp>
          <p:nvSpPr>
            <p:cNvPr id="218137" name="Text Box 25">
              <a:extLst>
                <a:ext uri="{FF2B5EF4-FFF2-40B4-BE49-F238E27FC236}">
                  <a16:creationId xmlns:a16="http://schemas.microsoft.com/office/drawing/2014/main" id="{945B74FF-3042-4E79-BF23-C25AFB8FDB9A}"/>
                </a:ext>
              </a:extLst>
            </p:cNvPr>
            <p:cNvSpPr txBox="1">
              <a:spLocks noChangeArrowheads="1"/>
            </p:cNvSpPr>
            <p:nvPr/>
          </p:nvSpPr>
          <p:spPr bwMode="auto">
            <a:xfrm>
              <a:off x="3782"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p>
              <a:pPr algn="ctr"/>
              <a:r>
                <a:rPr lang="de-CH" altLang="de-DE" sz="1000"/>
                <a:t>Rights</a:t>
              </a:r>
            </a:p>
          </p:txBody>
        </p:sp>
        <p:sp>
          <p:nvSpPr>
            <p:cNvPr id="218138" name="Text Box 26">
              <a:extLst>
                <a:ext uri="{FF2B5EF4-FFF2-40B4-BE49-F238E27FC236}">
                  <a16:creationId xmlns:a16="http://schemas.microsoft.com/office/drawing/2014/main" id="{8998487B-2C0E-41EC-AC7C-406F456B3AAE}"/>
                </a:ext>
              </a:extLst>
            </p:cNvPr>
            <p:cNvSpPr txBox="1">
              <a:spLocks noChangeArrowheads="1"/>
            </p:cNvSpPr>
            <p:nvPr/>
          </p:nvSpPr>
          <p:spPr bwMode="auto">
            <a:xfrm>
              <a:off x="4358" y="1781"/>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p>
              <a:pPr algn="ctr"/>
              <a:r>
                <a:rPr lang="de-CH" altLang="de-DE" sz="1000"/>
                <a:t>Finance</a:t>
              </a:r>
            </a:p>
          </p:txBody>
        </p:sp>
        <p:sp>
          <p:nvSpPr>
            <p:cNvPr id="218140" name="Text Box 28">
              <a:extLst>
                <a:ext uri="{FF2B5EF4-FFF2-40B4-BE49-F238E27FC236}">
                  <a16:creationId xmlns:a16="http://schemas.microsoft.com/office/drawing/2014/main" id="{B5874489-AF79-4438-A82F-FB03ED9CC778}"/>
                </a:ext>
              </a:extLst>
            </p:cNvPr>
            <p:cNvSpPr txBox="1">
              <a:spLocks noChangeArrowheads="1"/>
            </p:cNvSpPr>
            <p:nvPr/>
          </p:nvSpPr>
          <p:spPr bwMode="auto">
            <a:xfrm rot="-5400000">
              <a:off x="4587" y="2618"/>
              <a:ext cx="1545" cy="321"/>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algn="ctr"/>
              <a:r>
                <a:rPr lang="de-CH" altLang="de-DE"/>
                <a:t>Secondary Resources</a:t>
              </a:r>
            </a:p>
          </p:txBody>
        </p:sp>
        <p:sp>
          <p:nvSpPr>
            <p:cNvPr id="218141" name="Text Box 29">
              <a:extLst>
                <a:ext uri="{FF2B5EF4-FFF2-40B4-BE49-F238E27FC236}">
                  <a16:creationId xmlns:a16="http://schemas.microsoft.com/office/drawing/2014/main" id="{CB11B2DA-BC88-4BF3-B0DC-8D90DCA2F910}"/>
                </a:ext>
              </a:extLst>
            </p:cNvPr>
            <p:cNvSpPr txBox="1">
              <a:spLocks noChangeArrowheads="1"/>
            </p:cNvSpPr>
            <p:nvPr/>
          </p:nvSpPr>
          <p:spPr bwMode="auto">
            <a:xfrm>
              <a:off x="4758" y="2226"/>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p>
              <a:pPr algn="ctr"/>
              <a:r>
                <a:rPr lang="de-CH" altLang="de-DE" sz="1000"/>
                <a:t>Information</a:t>
              </a:r>
            </a:p>
          </p:txBody>
        </p:sp>
        <p:sp>
          <p:nvSpPr>
            <p:cNvPr id="218142" name="Line 30">
              <a:extLst>
                <a:ext uri="{FF2B5EF4-FFF2-40B4-BE49-F238E27FC236}">
                  <a16:creationId xmlns:a16="http://schemas.microsoft.com/office/drawing/2014/main" id="{5551E56B-AA33-4A51-A8AF-D3A1515F737E}"/>
                </a:ext>
              </a:extLst>
            </p:cNvPr>
            <p:cNvSpPr>
              <a:spLocks noChangeShapeType="1"/>
            </p:cNvSpPr>
            <p:nvPr/>
          </p:nvSpPr>
          <p:spPr bwMode="auto">
            <a:xfrm>
              <a:off x="1728" y="1632"/>
              <a:ext cx="288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43" name="Line 31">
              <a:extLst>
                <a:ext uri="{FF2B5EF4-FFF2-40B4-BE49-F238E27FC236}">
                  <a16:creationId xmlns:a16="http://schemas.microsoft.com/office/drawing/2014/main" id="{ECB8BC33-DF32-43C8-A9FC-74BCD22DC008}"/>
                </a:ext>
              </a:extLst>
            </p:cNvPr>
            <p:cNvSpPr>
              <a:spLocks noChangeShapeType="1"/>
            </p:cNvSpPr>
            <p:nvPr/>
          </p:nvSpPr>
          <p:spPr bwMode="auto">
            <a:xfrm>
              <a:off x="3172" y="1488"/>
              <a:ext cx="0"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44" name="Line 32">
              <a:extLst>
                <a:ext uri="{FF2B5EF4-FFF2-40B4-BE49-F238E27FC236}">
                  <a16:creationId xmlns:a16="http://schemas.microsoft.com/office/drawing/2014/main" id="{F0F73B6A-D638-461C-8939-4B7062D151C2}"/>
                </a:ext>
              </a:extLst>
            </p:cNvPr>
            <p:cNvSpPr>
              <a:spLocks noChangeShapeType="1"/>
            </p:cNvSpPr>
            <p:nvPr/>
          </p:nvSpPr>
          <p:spPr bwMode="auto">
            <a:xfrm>
              <a:off x="1728"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45" name="Line 33">
              <a:extLst>
                <a:ext uri="{FF2B5EF4-FFF2-40B4-BE49-F238E27FC236}">
                  <a16:creationId xmlns:a16="http://schemas.microsoft.com/office/drawing/2014/main" id="{0183D473-F90C-4592-AABA-B844E145DE56}"/>
                </a:ext>
              </a:extLst>
            </p:cNvPr>
            <p:cNvSpPr>
              <a:spLocks noChangeShapeType="1"/>
            </p:cNvSpPr>
            <p:nvPr/>
          </p:nvSpPr>
          <p:spPr bwMode="auto">
            <a:xfrm>
              <a:off x="2304"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46" name="Line 34">
              <a:extLst>
                <a:ext uri="{FF2B5EF4-FFF2-40B4-BE49-F238E27FC236}">
                  <a16:creationId xmlns:a16="http://schemas.microsoft.com/office/drawing/2014/main" id="{AB0DCCAC-2773-4BFB-8CE6-DF6E92E82C96}"/>
                </a:ext>
              </a:extLst>
            </p:cNvPr>
            <p:cNvSpPr>
              <a:spLocks noChangeShapeType="1"/>
            </p:cNvSpPr>
            <p:nvPr/>
          </p:nvSpPr>
          <p:spPr bwMode="auto">
            <a:xfrm>
              <a:off x="2880"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47" name="Line 35">
              <a:extLst>
                <a:ext uri="{FF2B5EF4-FFF2-40B4-BE49-F238E27FC236}">
                  <a16:creationId xmlns:a16="http://schemas.microsoft.com/office/drawing/2014/main" id="{8B2487C4-1CFA-4B94-A7A1-6AC784C5776E}"/>
                </a:ext>
              </a:extLst>
            </p:cNvPr>
            <p:cNvSpPr>
              <a:spLocks noChangeShapeType="1"/>
            </p:cNvSpPr>
            <p:nvPr/>
          </p:nvSpPr>
          <p:spPr bwMode="auto">
            <a:xfrm>
              <a:off x="3456"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48" name="Line 36">
              <a:extLst>
                <a:ext uri="{FF2B5EF4-FFF2-40B4-BE49-F238E27FC236}">
                  <a16:creationId xmlns:a16="http://schemas.microsoft.com/office/drawing/2014/main" id="{90551C7B-4151-45C9-92EE-A0E8FEB8AAD6}"/>
                </a:ext>
              </a:extLst>
            </p:cNvPr>
            <p:cNvSpPr>
              <a:spLocks noChangeShapeType="1"/>
            </p:cNvSpPr>
            <p:nvPr/>
          </p:nvSpPr>
          <p:spPr bwMode="auto">
            <a:xfrm>
              <a:off x="4032"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49" name="Line 37">
              <a:extLst>
                <a:ext uri="{FF2B5EF4-FFF2-40B4-BE49-F238E27FC236}">
                  <a16:creationId xmlns:a16="http://schemas.microsoft.com/office/drawing/2014/main" id="{18D1D41C-FC73-4403-8E2D-725C35FE9BFC}"/>
                </a:ext>
              </a:extLst>
            </p:cNvPr>
            <p:cNvSpPr>
              <a:spLocks noChangeShapeType="1"/>
            </p:cNvSpPr>
            <p:nvPr/>
          </p:nvSpPr>
          <p:spPr bwMode="auto">
            <a:xfrm>
              <a:off x="4608" y="1632"/>
              <a:ext cx="0" cy="149"/>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50" name="Line 38">
              <a:extLst>
                <a:ext uri="{FF2B5EF4-FFF2-40B4-BE49-F238E27FC236}">
                  <a16:creationId xmlns:a16="http://schemas.microsoft.com/office/drawing/2014/main" id="{4CCE57C0-6900-48F1-ADBE-0639D33BC054}"/>
                </a:ext>
              </a:extLst>
            </p:cNvPr>
            <p:cNvSpPr>
              <a:spLocks noChangeShapeType="1"/>
            </p:cNvSpPr>
            <p:nvPr/>
          </p:nvSpPr>
          <p:spPr bwMode="auto">
            <a:xfrm>
              <a:off x="1728"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51" name="Line 39">
              <a:extLst>
                <a:ext uri="{FF2B5EF4-FFF2-40B4-BE49-F238E27FC236}">
                  <a16:creationId xmlns:a16="http://schemas.microsoft.com/office/drawing/2014/main" id="{B1ED4463-FEA8-432B-A613-75D2F147DC04}"/>
                </a:ext>
              </a:extLst>
            </p:cNvPr>
            <p:cNvSpPr>
              <a:spLocks noChangeShapeType="1"/>
            </p:cNvSpPr>
            <p:nvPr/>
          </p:nvSpPr>
          <p:spPr bwMode="auto">
            <a:xfrm>
              <a:off x="2304"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52" name="Line 40">
              <a:extLst>
                <a:ext uri="{FF2B5EF4-FFF2-40B4-BE49-F238E27FC236}">
                  <a16:creationId xmlns:a16="http://schemas.microsoft.com/office/drawing/2014/main" id="{4BFCBFE3-6D26-4C9C-9B11-4D3EAE66350C}"/>
                </a:ext>
              </a:extLst>
            </p:cNvPr>
            <p:cNvSpPr>
              <a:spLocks noChangeShapeType="1"/>
            </p:cNvSpPr>
            <p:nvPr/>
          </p:nvSpPr>
          <p:spPr bwMode="auto">
            <a:xfrm>
              <a:off x="2880"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53" name="Line 41">
              <a:extLst>
                <a:ext uri="{FF2B5EF4-FFF2-40B4-BE49-F238E27FC236}">
                  <a16:creationId xmlns:a16="http://schemas.microsoft.com/office/drawing/2014/main" id="{59E255EC-4689-492E-8488-265A5256062A}"/>
                </a:ext>
              </a:extLst>
            </p:cNvPr>
            <p:cNvSpPr>
              <a:spLocks noChangeShapeType="1"/>
            </p:cNvSpPr>
            <p:nvPr/>
          </p:nvSpPr>
          <p:spPr bwMode="auto">
            <a:xfrm>
              <a:off x="3456"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54" name="Line 42">
              <a:extLst>
                <a:ext uri="{FF2B5EF4-FFF2-40B4-BE49-F238E27FC236}">
                  <a16:creationId xmlns:a16="http://schemas.microsoft.com/office/drawing/2014/main" id="{B02D8037-E517-4A8B-84CD-44C16D394853}"/>
                </a:ext>
              </a:extLst>
            </p:cNvPr>
            <p:cNvSpPr>
              <a:spLocks noChangeShapeType="1"/>
            </p:cNvSpPr>
            <p:nvPr/>
          </p:nvSpPr>
          <p:spPr bwMode="auto">
            <a:xfrm>
              <a:off x="4024"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55" name="Line 43">
              <a:extLst>
                <a:ext uri="{FF2B5EF4-FFF2-40B4-BE49-F238E27FC236}">
                  <a16:creationId xmlns:a16="http://schemas.microsoft.com/office/drawing/2014/main" id="{E47A5D00-3F41-4A69-BDA0-C48C9EF8FE2B}"/>
                </a:ext>
              </a:extLst>
            </p:cNvPr>
            <p:cNvSpPr>
              <a:spLocks noChangeShapeType="1"/>
            </p:cNvSpPr>
            <p:nvPr/>
          </p:nvSpPr>
          <p:spPr bwMode="auto">
            <a:xfrm>
              <a:off x="4604" y="2006"/>
              <a:ext cx="0" cy="164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sp>
          <p:nvSpPr>
            <p:cNvPr id="218156" name="Text Box 44">
              <a:extLst>
                <a:ext uri="{FF2B5EF4-FFF2-40B4-BE49-F238E27FC236}">
                  <a16:creationId xmlns:a16="http://schemas.microsoft.com/office/drawing/2014/main" id="{82E66884-6042-45BA-8E05-DFF6E04D665F}"/>
                </a:ext>
              </a:extLst>
            </p:cNvPr>
            <p:cNvSpPr txBox="1">
              <a:spLocks noChangeArrowheads="1"/>
            </p:cNvSpPr>
            <p:nvPr/>
          </p:nvSpPr>
          <p:spPr bwMode="auto">
            <a:xfrm>
              <a:off x="4758" y="2547"/>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p>
              <a:pPr algn="ctr"/>
              <a:r>
                <a:rPr lang="de-CH" altLang="de-DE" sz="1000"/>
                <a:t>.....</a:t>
              </a:r>
            </a:p>
          </p:txBody>
        </p:sp>
        <p:sp>
          <p:nvSpPr>
            <p:cNvPr id="218157" name="Text Box 45">
              <a:extLst>
                <a:ext uri="{FF2B5EF4-FFF2-40B4-BE49-F238E27FC236}">
                  <a16:creationId xmlns:a16="http://schemas.microsoft.com/office/drawing/2014/main" id="{C660E451-502F-4CD6-AC98-27DFB30FA5D0}"/>
                </a:ext>
              </a:extLst>
            </p:cNvPr>
            <p:cNvSpPr txBox="1">
              <a:spLocks noChangeArrowheads="1"/>
            </p:cNvSpPr>
            <p:nvPr/>
          </p:nvSpPr>
          <p:spPr bwMode="auto">
            <a:xfrm>
              <a:off x="4758" y="2919"/>
              <a:ext cx="499" cy="225"/>
            </a:xfrm>
            <a:prstGeom prst="rect">
              <a:avLst/>
            </a:prstGeom>
            <a:solidFill>
              <a:srgbClr val="F0F0F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18000" bIns="0" anchor="ctr"/>
            <a:lstStyle/>
            <a:p>
              <a:pPr algn="ctr"/>
              <a:r>
                <a:rPr lang="de-CH" altLang="de-DE" sz="1000"/>
                <a:t>.....</a:t>
              </a:r>
            </a:p>
          </p:txBody>
        </p:sp>
        <p:sp>
          <p:nvSpPr>
            <p:cNvPr id="218159" name="Line 47">
              <a:extLst>
                <a:ext uri="{FF2B5EF4-FFF2-40B4-BE49-F238E27FC236}">
                  <a16:creationId xmlns:a16="http://schemas.microsoft.com/office/drawing/2014/main" id="{2156B8EF-F2DA-400A-9519-906E3970CB43}"/>
                </a:ext>
              </a:extLst>
            </p:cNvPr>
            <p:cNvSpPr>
              <a:spLocks noChangeShapeType="1"/>
            </p:cNvSpPr>
            <p:nvPr/>
          </p:nvSpPr>
          <p:spPr bwMode="auto">
            <a:xfrm flipH="1">
              <a:off x="2512" y="2325"/>
              <a:ext cx="22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de-CH"/>
            </a:p>
          </p:txBody>
        </p:sp>
        <p:cxnSp>
          <p:nvCxnSpPr>
            <p:cNvPr id="218160" name="AutoShape 48">
              <a:extLst>
                <a:ext uri="{FF2B5EF4-FFF2-40B4-BE49-F238E27FC236}">
                  <a16:creationId xmlns:a16="http://schemas.microsoft.com/office/drawing/2014/main" id="{36EBD66D-0CAE-4C32-9DCF-778288E5A615}"/>
                </a:ext>
              </a:extLst>
            </p:cNvPr>
            <p:cNvCxnSpPr>
              <a:cxnSpLocks noChangeShapeType="1"/>
              <a:stCxn id="218116" idx="3"/>
            </p:cNvCxnSpPr>
            <p:nvPr/>
          </p:nvCxnSpPr>
          <p:spPr bwMode="auto">
            <a:xfrm>
              <a:off x="4857" y="1328"/>
              <a:ext cx="519" cy="678"/>
            </a:xfrm>
            <a:prstGeom prst="bentConnector2">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ransition>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liennummernplatzhalter 2">
            <a:extLst>
              <a:ext uri="{FF2B5EF4-FFF2-40B4-BE49-F238E27FC236}">
                <a16:creationId xmlns:a16="http://schemas.microsoft.com/office/drawing/2014/main" id="{81F4A07C-DA5A-477A-8151-810615E68728}"/>
              </a:ext>
            </a:extLst>
          </p:cNvPr>
          <p:cNvSpPr>
            <a:spLocks noGrp="1"/>
          </p:cNvSpPr>
          <p:nvPr>
            <p:ph type="sldNum" sz="quarter" idx="10"/>
          </p:nvPr>
        </p:nvSpPr>
        <p:spPr/>
        <p:txBody>
          <a:bodyPr/>
          <a:lstStyle/>
          <a:p>
            <a:fld id="{41493EFC-CF13-4D97-B870-DC25880A49DA}" type="slidenum">
              <a:rPr lang="de-CH" altLang="de-DE"/>
              <a:pPr/>
              <a:t>8</a:t>
            </a:fld>
            <a:endParaRPr lang="de-CH" altLang="de-DE"/>
          </a:p>
        </p:txBody>
      </p:sp>
      <p:sp>
        <p:nvSpPr>
          <p:cNvPr id="15" name="Datumsplatzhalter 3">
            <a:extLst>
              <a:ext uri="{FF2B5EF4-FFF2-40B4-BE49-F238E27FC236}">
                <a16:creationId xmlns:a16="http://schemas.microsoft.com/office/drawing/2014/main" id="{F79C999D-BAB7-42F8-8894-C40BDD9C48B6}"/>
              </a:ext>
            </a:extLst>
          </p:cNvPr>
          <p:cNvSpPr>
            <a:spLocks noGrp="1"/>
          </p:cNvSpPr>
          <p:nvPr>
            <p:ph type="dt" sz="half" idx="11"/>
          </p:nvPr>
        </p:nvSpPr>
        <p:spPr/>
        <p:txBody>
          <a:bodyPr/>
          <a:lstStyle/>
          <a:p>
            <a:r>
              <a:rPr lang="en-US" altLang="de-DE"/>
              <a:t>© 2003 bengin.com</a:t>
            </a:r>
            <a:endParaRPr lang="de-CH" altLang="de-DE"/>
          </a:p>
        </p:txBody>
      </p:sp>
      <p:sp>
        <p:nvSpPr>
          <p:cNvPr id="16" name="Fußzeilenplatzhalter 4">
            <a:extLst>
              <a:ext uri="{FF2B5EF4-FFF2-40B4-BE49-F238E27FC236}">
                <a16:creationId xmlns:a16="http://schemas.microsoft.com/office/drawing/2014/main" id="{3333AD1B-DE0D-40AE-B5BA-FFFB18C3D1ED}"/>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grpSp>
        <p:nvGrpSpPr>
          <p:cNvPr id="200706" name="Group 2">
            <a:extLst>
              <a:ext uri="{FF2B5EF4-FFF2-40B4-BE49-F238E27FC236}">
                <a16:creationId xmlns:a16="http://schemas.microsoft.com/office/drawing/2014/main" id="{BFE184A1-ACE0-40D2-8467-FA1879163793}"/>
              </a:ext>
            </a:extLst>
          </p:cNvPr>
          <p:cNvGrpSpPr>
            <a:grpSpLocks/>
          </p:cNvGrpSpPr>
          <p:nvPr/>
        </p:nvGrpSpPr>
        <p:grpSpPr bwMode="auto">
          <a:xfrm>
            <a:off x="5768975" y="1600200"/>
            <a:ext cx="2003425" cy="3962400"/>
            <a:chOff x="3634" y="1008"/>
            <a:chExt cx="1262" cy="2496"/>
          </a:xfrm>
        </p:grpSpPr>
        <p:sp>
          <p:nvSpPr>
            <p:cNvPr id="200707" name="AutoShape 3">
              <a:extLst>
                <a:ext uri="{FF2B5EF4-FFF2-40B4-BE49-F238E27FC236}">
                  <a16:creationId xmlns:a16="http://schemas.microsoft.com/office/drawing/2014/main" id="{27DE0C18-5DEF-4EDE-9281-2CBB6EAEA009}"/>
                </a:ext>
              </a:extLst>
            </p:cNvPr>
            <p:cNvSpPr>
              <a:spLocks noChangeArrowheads="1"/>
            </p:cNvSpPr>
            <p:nvPr/>
          </p:nvSpPr>
          <p:spPr bwMode="auto">
            <a:xfrm>
              <a:off x="3634"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r>
                <a:rPr lang="en-US" altLang="de-DE" sz="2000" b="1"/>
                <a:t>And now?</a:t>
              </a:r>
            </a:p>
          </p:txBody>
        </p:sp>
        <p:sp>
          <p:nvSpPr>
            <p:cNvPr id="200708" name="Text Box 4">
              <a:extLst>
                <a:ext uri="{FF2B5EF4-FFF2-40B4-BE49-F238E27FC236}">
                  <a16:creationId xmlns:a16="http://schemas.microsoft.com/office/drawing/2014/main" id="{F0F45ECE-CF0C-463D-9F6C-102EE0C17F7A}"/>
                </a:ext>
              </a:extLst>
            </p:cNvPr>
            <p:cNvSpPr txBox="1">
              <a:spLocks noChangeArrowheads="1"/>
            </p:cNvSpPr>
            <p:nvPr/>
          </p:nvSpPr>
          <p:spPr bwMode="auto">
            <a:xfrm>
              <a:off x="3937" y="1008"/>
              <a:ext cx="45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a:spAutoFit/>
            </a:bodyPr>
            <a:lstStyle/>
            <a:p>
              <a:pPr eaLnBrk="0" hangingPunct="0">
                <a:spcBef>
                  <a:spcPct val="50000"/>
                </a:spcBef>
              </a:pPr>
              <a:r>
                <a:rPr lang="en-US" altLang="de-DE" sz="2800" b="1"/>
                <a:t>3.</a:t>
              </a:r>
            </a:p>
          </p:txBody>
        </p:sp>
      </p:grpSp>
      <p:grpSp>
        <p:nvGrpSpPr>
          <p:cNvPr id="200709" name="Group 5">
            <a:extLst>
              <a:ext uri="{FF2B5EF4-FFF2-40B4-BE49-F238E27FC236}">
                <a16:creationId xmlns:a16="http://schemas.microsoft.com/office/drawing/2014/main" id="{5089E7B6-7E3C-4A26-87DD-F73D2E4F13B0}"/>
              </a:ext>
            </a:extLst>
          </p:cNvPr>
          <p:cNvGrpSpPr>
            <a:grpSpLocks/>
          </p:cNvGrpSpPr>
          <p:nvPr/>
        </p:nvGrpSpPr>
        <p:grpSpPr bwMode="auto">
          <a:xfrm>
            <a:off x="1066800" y="1600200"/>
            <a:ext cx="2003425" cy="3962400"/>
            <a:chOff x="672" y="1008"/>
            <a:chExt cx="1262" cy="2496"/>
          </a:xfrm>
        </p:grpSpPr>
        <p:sp>
          <p:nvSpPr>
            <p:cNvPr id="200710" name="AutoShape 6">
              <a:extLst>
                <a:ext uri="{FF2B5EF4-FFF2-40B4-BE49-F238E27FC236}">
                  <a16:creationId xmlns:a16="http://schemas.microsoft.com/office/drawing/2014/main" id="{0A5BED34-7A5D-458D-9962-A33FD04772B5}"/>
                </a:ext>
              </a:extLst>
            </p:cNvPr>
            <p:cNvSpPr>
              <a:spLocks noChangeArrowheads="1"/>
            </p:cNvSpPr>
            <p:nvPr/>
          </p:nvSpPr>
          <p:spPr bwMode="auto">
            <a:xfrm>
              <a:off x="672"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wrap="none" anchor="ctr"/>
            <a:lstStyle/>
            <a:p>
              <a:pPr eaLnBrk="0" hangingPunct="0"/>
              <a:r>
                <a:rPr lang="en-US" altLang="de-DE" sz="2000" b="1"/>
                <a:t>Structuring </a:t>
              </a:r>
              <a:br>
                <a:rPr lang="en-US" altLang="de-DE" sz="2000" b="1"/>
              </a:br>
              <a:r>
                <a:rPr lang="en-US" altLang="de-DE" sz="2000" b="1"/>
                <a:t>the elements </a:t>
              </a:r>
              <a:br>
                <a:rPr lang="en-US" altLang="de-DE" sz="2000" b="1"/>
              </a:br>
              <a:r>
                <a:rPr lang="en-US" altLang="de-DE" sz="2000" b="1"/>
                <a:t>of an </a:t>
              </a:r>
              <a:br>
                <a:rPr lang="en-US" altLang="de-DE" sz="2000" b="1"/>
              </a:br>
              <a:r>
                <a:rPr lang="en-US" altLang="de-DE" sz="2000" b="1"/>
                <a:t>enterprise.</a:t>
              </a:r>
            </a:p>
          </p:txBody>
        </p:sp>
        <p:sp>
          <p:nvSpPr>
            <p:cNvPr id="200711" name="Text Box 7">
              <a:extLst>
                <a:ext uri="{FF2B5EF4-FFF2-40B4-BE49-F238E27FC236}">
                  <a16:creationId xmlns:a16="http://schemas.microsoft.com/office/drawing/2014/main" id="{05418A5B-1327-4ABA-8310-DA642963C9FE}"/>
                </a:ext>
              </a:extLst>
            </p:cNvPr>
            <p:cNvSpPr txBox="1">
              <a:spLocks noChangeArrowheads="1"/>
            </p:cNvSpPr>
            <p:nvPr/>
          </p:nvSpPr>
          <p:spPr bwMode="auto">
            <a:xfrm>
              <a:off x="975"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de-DE" sz="2800" b="1"/>
                <a:t>1.</a:t>
              </a:r>
            </a:p>
          </p:txBody>
        </p:sp>
      </p:grpSp>
      <p:grpSp>
        <p:nvGrpSpPr>
          <p:cNvPr id="200712" name="Group 8">
            <a:extLst>
              <a:ext uri="{FF2B5EF4-FFF2-40B4-BE49-F238E27FC236}">
                <a16:creationId xmlns:a16="http://schemas.microsoft.com/office/drawing/2014/main" id="{AFD4F383-C475-47DA-8FE9-8B017EAD7B76}"/>
              </a:ext>
            </a:extLst>
          </p:cNvPr>
          <p:cNvGrpSpPr>
            <a:grpSpLocks/>
          </p:cNvGrpSpPr>
          <p:nvPr/>
        </p:nvGrpSpPr>
        <p:grpSpPr bwMode="auto">
          <a:xfrm>
            <a:off x="3417888" y="1600200"/>
            <a:ext cx="2003425" cy="3962400"/>
            <a:chOff x="2153" y="1008"/>
            <a:chExt cx="1262" cy="2496"/>
          </a:xfrm>
        </p:grpSpPr>
        <p:sp>
          <p:nvSpPr>
            <p:cNvPr id="200713" name="AutoShape 9">
              <a:extLst>
                <a:ext uri="{FF2B5EF4-FFF2-40B4-BE49-F238E27FC236}">
                  <a16:creationId xmlns:a16="http://schemas.microsoft.com/office/drawing/2014/main" id="{B27AE211-DC7C-482D-8769-CFCDF619EC08}"/>
                </a:ext>
              </a:extLst>
            </p:cNvPr>
            <p:cNvSpPr>
              <a:spLocks noChangeArrowheads="1"/>
            </p:cNvSpPr>
            <p:nvPr/>
          </p:nvSpPr>
          <p:spPr bwMode="auto">
            <a:xfrm>
              <a:off x="2153" y="1488"/>
              <a:ext cx="1262" cy="2016"/>
            </a:xfrm>
            <a:prstGeom prst="homePlate">
              <a:avLst>
                <a:gd name="adj" fmla="val 25000"/>
              </a:avLst>
            </a:prstGeom>
            <a:gradFill rotWithShape="0">
              <a:gsLst>
                <a:gs pos="0">
                  <a:schemeClr val="bg2"/>
                </a:gs>
                <a:gs pos="50000">
                  <a:srgbClr val="FFFFFF"/>
                </a:gs>
                <a:gs pos="100000">
                  <a:schemeClr val="bg2"/>
                </a:gs>
              </a:gsLst>
              <a:lin ang="5400000" scaled="1"/>
            </a:gradFill>
            <a:ln w="9525">
              <a:solidFill>
                <a:schemeClr val="tx1"/>
              </a:solidFill>
              <a:miter lim="800000"/>
              <a:headEnd/>
              <a:tailEnd/>
            </a:ln>
            <a:effectLst>
              <a:outerShdw dist="107763" dir="8100000" algn="ctr" rotWithShape="0">
                <a:schemeClr val="bg2"/>
              </a:outerShdw>
            </a:effectLst>
          </p:spPr>
          <p:txBody>
            <a:bodyPr anchor="ctr"/>
            <a:lstStyle/>
            <a:p>
              <a:pPr eaLnBrk="0" hangingPunct="0"/>
              <a:r>
                <a:rPr lang="en-US" altLang="de-DE" sz="2000" b="1"/>
                <a:t>Quantifying means.</a:t>
              </a:r>
            </a:p>
          </p:txBody>
        </p:sp>
        <p:sp>
          <p:nvSpPr>
            <p:cNvPr id="200714" name="Text Box 10">
              <a:extLst>
                <a:ext uri="{FF2B5EF4-FFF2-40B4-BE49-F238E27FC236}">
                  <a16:creationId xmlns:a16="http://schemas.microsoft.com/office/drawing/2014/main" id="{F6DFCD1E-BFB2-477B-B0F2-1D5D40E54073}"/>
                </a:ext>
              </a:extLst>
            </p:cNvPr>
            <p:cNvSpPr txBox="1">
              <a:spLocks noChangeArrowheads="1"/>
            </p:cNvSpPr>
            <p:nvPr/>
          </p:nvSpPr>
          <p:spPr bwMode="auto">
            <a:xfrm>
              <a:off x="2456" y="1008"/>
              <a:ext cx="454" cy="327"/>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de-DE" sz="2800" b="1"/>
                <a:t>2.</a:t>
              </a:r>
            </a:p>
          </p:txBody>
        </p:sp>
      </p:grpSp>
      <p:sp>
        <p:nvSpPr>
          <p:cNvPr id="200715" name="Rectangle 11">
            <a:extLst>
              <a:ext uri="{FF2B5EF4-FFF2-40B4-BE49-F238E27FC236}">
                <a16:creationId xmlns:a16="http://schemas.microsoft.com/office/drawing/2014/main" id="{DFA595BF-0187-437D-93DA-6775310565B8}"/>
              </a:ext>
            </a:extLst>
          </p:cNvPr>
          <p:cNvSpPr>
            <a:spLocks noGrp="1" noChangeArrowheads="1"/>
          </p:cNvSpPr>
          <p:nvPr>
            <p:ph type="title"/>
          </p:nvPr>
        </p:nvSpPr>
        <p:spPr>
          <a:xfrm>
            <a:off x="609600" y="381000"/>
            <a:ext cx="7772400" cy="609600"/>
          </a:xfrm>
          <a:noFill/>
          <a:ln/>
        </p:spPr>
        <p:txBody>
          <a:bodyPr tIns="0" bIns="0" anchor="ctr"/>
          <a:lstStyle/>
          <a:p>
            <a:r>
              <a:rPr lang="de-CH" altLang="de-DE" dirty="0" err="1">
                <a:solidFill>
                  <a:schemeClr val="tx1"/>
                </a:solidFill>
              </a:rPr>
              <a:t>Applications</a:t>
            </a:r>
            <a:endParaRPr lang="en-US" altLang="de-DE" dirty="0">
              <a:solidFill>
                <a:schemeClr val="tx1"/>
              </a:solidFill>
            </a:endParaRPr>
          </a:p>
        </p:txBody>
      </p:sp>
      <p:sp>
        <p:nvSpPr>
          <p:cNvPr id="200717" name="Rectangle 13">
            <a:extLst>
              <a:ext uri="{FF2B5EF4-FFF2-40B4-BE49-F238E27FC236}">
                <a16:creationId xmlns:a16="http://schemas.microsoft.com/office/drawing/2014/main" id="{48C7440B-0CBF-4DC8-B2D7-6301E2AA6CB8}"/>
              </a:ext>
            </a:extLst>
          </p:cNvPr>
          <p:cNvSpPr>
            <a:spLocks noChangeArrowheads="1"/>
          </p:cNvSpPr>
          <p:nvPr/>
        </p:nvSpPr>
        <p:spPr bwMode="auto">
          <a:xfrm>
            <a:off x="381000" y="1295400"/>
            <a:ext cx="2819400" cy="4648200"/>
          </a:xfrm>
          <a:prstGeom prst="rect">
            <a:avLst/>
          </a:prstGeom>
          <a:solidFill>
            <a:schemeClr val="bg1">
              <a:alpha val="50000"/>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CH"/>
          </a:p>
        </p:txBody>
      </p:sp>
      <p:sp>
        <p:nvSpPr>
          <p:cNvPr id="200716" name="Rectangle 12">
            <a:extLst>
              <a:ext uri="{FF2B5EF4-FFF2-40B4-BE49-F238E27FC236}">
                <a16:creationId xmlns:a16="http://schemas.microsoft.com/office/drawing/2014/main" id="{A9F8C90A-CD2D-4AD9-829F-68D98BF06508}"/>
              </a:ext>
            </a:extLst>
          </p:cNvPr>
          <p:cNvSpPr>
            <a:spLocks noChangeArrowheads="1"/>
          </p:cNvSpPr>
          <p:nvPr/>
        </p:nvSpPr>
        <p:spPr bwMode="auto">
          <a:xfrm>
            <a:off x="5562600" y="1295400"/>
            <a:ext cx="2819400" cy="4876800"/>
          </a:xfrm>
          <a:prstGeom prst="rect">
            <a:avLst/>
          </a:prstGeom>
          <a:solidFill>
            <a:schemeClr val="bg1">
              <a:alpha val="50000"/>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de-CH"/>
          </a:p>
        </p:txBody>
      </p:sp>
    </p:spTree>
  </p:cSld>
  <p:clrMapOvr>
    <a:masterClrMapping/>
  </p:clrMapOvr>
  <p:transition>
    <p:spli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4">
            <a:extLst>
              <a:ext uri="{FF2B5EF4-FFF2-40B4-BE49-F238E27FC236}">
                <a16:creationId xmlns:a16="http://schemas.microsoft.com/office/drawing/2014/main" id="{BA68AA2C-1A4A-4206-A165-E0A8A140503E}"/>
              </a:ext>
            </a:extLst>
          </p:cNvPr>
          <p:cNvSpPr>
            <a:spLocks noGrp="1"/>
          </p:cNvSpPr>
          <p:nvPr>
            <p:ph type="sldNum" sz="quarter" idx="10"/>
          </p:nvPr>
        </p:nvSpPr>
        <p:spPr/>
        <p:txBody>
          <a:bodyPr/>
          <a:lstStyle/>
          <a:p>
            <a:fld id="{C971247A-F902-48BE-9135-09EF128F02F0}" type="slidenum">
              <a:rPr lang="de-CH" altLang="de-DE"/>
              <a:pPr/>
              <a:t>9</a:t>
            </a:fld>
            <a:endParaRPr lang="de-CH" altLang="de-DE"/>
          </a:p>
        </p:txBody>
      </p:sp>
      <p:sp>
        <p:nvSpPr>
          <p:cNvPr id="7" name="Datumsplatzhalter 5">
            <a:extLst>
              <a:ext uri="{FF2B5EF4-FFF2-40B4-BE49-F238E27FC236}">
                <a16:creationId xmlns:a16="http://schemas.microsoft.com/office/drawing/2014/main" id="{44710BEB-2700-4537-880E-4BB7C6514C16}"/>
              </a:ext>
            </a:extLst>
          </p:cNvPr>
          <p:cNvSpPr>
            <a:spLocks noGrp="1"/>
          </p:cNvSpPr>
          <p:nvPr>
            <p:ph type="dt" sz="half" idx="11"/>
          </p:nvPr>
        </p:nvSpPr>
        <p:spPr/>
        <p:txBody>
          <a:bodyPr/>
          <a:lstStyle/>
          <a:p>
            <a:r>
              <a:rPr lang="en-US" altLang="de-DE"/>
              <a:t>© 2003 bengin.com</a:t>
            </a:r>
            <a:endParaRPr lang="de-CH" altLang="de-DE"/>
          </a:p>
        </p:txBody>
      </p:sp>
      <p:sp>
        <p:nvSpPr>
          <p:cNvPr id="8" name="Fußzeilenplatzhalter 6">
            <a:extLst>
              <a:ext uri="{FF2B5EF4-FFF2-40B4-BE49-F238E27FC236}">
                <a16:creationId xmlns:a16="http://schemas.microsoft.com/office/drawing/2014/main" id="{099984B0-54FC-4D73-A43D-844430526FA3}"/>
              </a:ext>
            </a:extLst>
          </p:cNvPr>
          <p:cNvSpPr>
            <a:spLocks noGrp="1"/>
          </p:cNvSpPr>
          <p:nvPr>
            <p:ph type="ftr" sz="quarter" idx="12"/>
          </p:nvPr>
        </p:nvSpPr>
        <p:spPr>
          <a:xfrm>
            <a:off x="4572000" y="6342063"/>
            <a:ext cx="4114800" cy="141064"/>
          </a:xfrm>
        </p:spPr>
        <p:txBody>
          <a:bodyPr/>
          <a:lstStyle/>
          <a:p>
            <a:r>
              <a:rPr lang="de-CH" altLang="de-DE" dirty="0"/>
              <a:t>View of an </a:t>
            </a:r>
            <a:r>
              <a:rPr lang="de-CH" altLang="de-DE" dirty="0" err="1"/>
              <a:t>enterprise</a:t>
            </a:r>
            <a:endParaRPr lang="de-CH" altLang="de-DE" dirty="0"/>
          </a:p>
        </p:txBody>
      </p:sp>
      <p:sp>
        <p:nvSpPr>
          <p:cNvPr id="219140" name="Rectangle 4">
            <a:extLst>
              <a:ext uri="{FF2B5EF4-FFF2-40B4-BE49-F238E27FC236}">
                <a16:creationId xmlns:a16="http://schemas.microsoft.com/office/drawing/2014/main" id="{C87E5552-CAE1-44D8-9F8C-A6D064D7070A}"/>
              </a:ext>
            </a:extLst>
          </p:cNvPr>
          <p:cNvSpPr>
            <a:spLocks noGrp="1" noChangeArrowheads="1"/>
          </p:cNvSpPr>
          <p:nvPr>
            <p:ph type="title"/>
          </p:nvPr>
        </p:nvSpPr>
        <p:spPr>
          <a:xfrm>
            <a:off x="571500" y="314325"/>
            <a:ext cx="8343900" cy="762000"/>
          </a:xfrm>
        </p:spPr>
        <p:txBody>
          <a:bodyPr anchor="ctr"/>
          <a:lstStyle/>
          <a:p>
            <a:r>
              <a:rPr lang="en-US" altLang="de-DE" sz="3600">
                <a:solidFill>
                  <a:schemeClr val="tx1"/>
                </a:solidFill>
              </a:rPr>
              <a:t>Quantifying means</a:t>
            </a:r>
          </a:p>
        </p:txBody>
      </p:sp>
      <p:sp>
        <p:nvSpPr>
          <p:cNvPr id="219208" name="Text Box 72">
            <a:extLst>
              <a:ext uri="{FF2B5EF4-FFF2-40B4-BE49-F238E27FC236}">
                <a16:creationId xmlns:a16="http://schemas.microsoft.com/office/drawing/2014/main" id="{EE2E1345-24A2-46E8-B9EF-7F6D9AACCE38}"/>
              </a:ext>
            </a:extLst>
          </p:cNvPr>
          <p:cNvSpPr txBox="1">
            <a:spLocks noChangeArrowheads="1"/>
          </p:cNvSpPr>
          <p:nvPr/>
        </p:nvSpPr>
        <p:spPr bwMode="auto">
          <a:xfrm>
            <a:off x="2819400" y="5791200"/>
            <a:ext cx="594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r>
              <a:rPr lang="en-US" altLang="de-DE" sz="1000"/>
              <a:t>Absolute metrics are metrics with an agreed/normed standard from a Standardization Organization.</a:t>
            </a:r>
          </a:p>
          <a:p>
            <a:r>
              <a:rPr lang="en-US" altLang="de-DE" sz="1000"/>
              <a:t>Before they became "agreed absolute metrics" they were nonagreed relative metrics.</a:t>
            </a:r>
          </a:p>
        </p:txBody>
      </p:sp>
      <p:sp>
        <p:nvSpPr>
          <p:cNvPr id="219209" name="Text Box 73">
            <a:extLst>
              <a:ext uri="{FF2B5EF4-FFF2-40B4-BE49-F238E27FC236}">
                <a16:creationId xmlns:a16="http://schemas.microsoft.com/office/drawing/2014/main" id="{C8AF357D-46D3-41D5-8CC9-D57DA778152F}"/>
              </a:ext>
            </a:extLst>
          </p:cNvPr>
          <p:cNvSpPr txBox="1">
            <a:spLocks noChangeArrowheads="1"/>
          </p:cNvSpPr>
          <p:nvPr/>
        </p:nvSpPr>
        <p:spPr bwMode="auto">
          <a:xfrm>
            <a:off x="2819400" y="3108325"/>
            <a:ext cx="5334000" cy="268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457200" indent="-457200" eaLnBrk="0" hangingPunct="0">
              <a:defRPr sz="2400">
                <a:solidFill>
                  <a:schemeClr val="tx1"/>
                </a:solidFill>
                <a:latin typeface="Arial" panose="020B0604020202020204" pitchFamily="34" charset="0"/>
              </a:defRPr>
            </a:lvl1pPr>
            <a:lvl2pPr marL="914400" indent="-457200" eaLnBrk="0" hangingPunct="0">
              <a:defRPr sz="2400">
                <a:solidFill>
                  <a:schemeClr val="tx1"/>
                </a:solidFill>
                <a:latin typeface="Arial" panose="020B0604020202020204" pitchFamily="34" charset="0"/>
              </a:defRPr>
            </a:lvl2pPr>
            <a:lvl3pPr marL="1371600" indent="-457200" eaLnBrk="0" hangingPunct="0">
              <a:defRPr sz="2400">
                <a:solidFill>
                  <a:schemeClr val="tx1"/>
                </a:solidFill>
                <a:latin typeface="Arial" panose="020B0604020202020204" pitchFamily="34" charset="0"/>
              </a:defRPr>
            </a:lvl3pPr>
            <a:lvl4pPr marL="1828800" indent="-457200" eaLnBrk="0" hangingPunct="0">
              <a:defRPr sz="2400">
                <a:solidFill>
                  <a:schemeClr val="tx1"/>
                </a:solidFill>
                <a:latin typeface="Arial" panose="020B0604020202020204" pitchFamily="34" charset="0"/>
              </a:defRPr>
            </a:lvl4pPr>
            <a:lvl5pPr marL="2286000" indent="-457200" eaLnBrk="0" hangingPunct="0">
              <a:defRPr sz="2400">
                <a:solidFill>
                  <a:schemeClr val="tx1"/>
                </a:solidFill>
                <a:latin typeface="Arial" panose="020B0604020202020204" pitchFamily="34" charset="0"/>
              </a:defRPr>
            </a:lvl5pPr>
            <a:lvl6pPr marL="2743200" indent="-457200" eaLnBrk="0" fontAlgn="base" hangingPunct="0">
              <a:spcBef>
                <a:spcPct val="0"/>
              </a:spcBef>
              <a:spcAft>
                <a:spcPct val="0"/>
              </a:spcAft>
              <a:defRPr sz="2400">
                <a:solidFill>
                  <a:schemeClr val="tx1"/>
                </a:solidFill>
                <a:latin typeface="Arial" panose="020B0604020202020204" pitchFamily="34" charset="0"/>
              </a:defRPr>
            </a:lvl6pPr>
            <a:lvl7pPr marL="3200400" indent="-457200" eaLnBrk="0" fontAlgn="base" hangingPunct="0">
              <a:spcBef>
                <a:spcPct val="0"/>
              </a:spcBef>
              <a:spcAft>
                <a:spcPct val="0"/>
              </a:spcAft>
              <a:defRPr sz="2400">
                <a:solidFill>
                  <a:schemeClr val="tx1"/>
                </a:solidFill>
                <a:latin typeface="Arial" panose="020B0604020202020204" pitchFamily="34" charset="0"/>
              </a:defRPr>
            </a:lvl7pPr>
            <a:lvl8pPr marL="3657600" indent="-457200" eaLnBrk="0" fontAlgn="base" hangingPunct="0">
              <a:spcBef>
                <a:spcPct val="0"/>
              </a:spcBef>
              <a:spcAft>
                <a:spcPct val="0"/>
              </a:spcAft>
              <a:defRPr sz="2400">
                <a:solidFill>
                  <a:schemeClr val="tx1"/>
                </a:solidFill>
                <a:latin typeface="Arial" panose="020B0604020202020204" pitchFamily="34" charset="0"/>
              </a:defRPr>
            </a:lvl8pPr>
            <a:lvl9pPr marL="4114800" indent="-4572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Aft>
                <a:spcPct val="50000"/>
              </a:spcAft>
            </a:pPr>
            <a:r>
              <a:rPr lang="en-US" altLang="de-DE" sz="2000"/>
              <a:t>About metrics:</a:t>
            </a:r>
          </a:p>
          <a:p>
            <a:pPr eaLnBrk="1" hangingPunct="1">
              <a:spcAft>
                <a:spcPct val="50000"/>
              </a:spcAft>
              <a:buFontTx/>
              <a:buAutoNum type="alphaLcParenR"/>
            </a:pPr>
            <a:r>
              <a:rPr lang="en-US" altLang="de-DE" sz="2000"/>
              <a:t>Subjective metrics</a:t>
            </a:r>
            <a:br>
              <a:rPr lang="en-US" altLang="de-DE" sz="2000"/>
            </a:br>
            <a:r>
              <a:rPr lang="en-US" altLang="de-DE" sz="2000"/>
              <a:t>References to subjective impressions.</a:t>
            </a:r>
          </a:p>
          <a:p>
            <a:pPr eaLnBrk="1" hangingPunct="1">
              <a:spcAft>
                <a:spcPct val="50000"/>
              </a:spcAft>
              <a:buFontTx/>
              <a:buAutoNum type="alphaLcParenR"/>
            </a:pPr>
            <a:r>
              <a:rPr lang="en-US" altLang="de-DE" sz="2000"/>
              <a:t>Relative metrics</a:t>
            </a:r>
            <a:br>
              <a:rPr lang="en-US" altLang="de-DE" sz="2000"/>
            </a:br>
            <a:r>
              <a:rPr lang="en-US" altLang="de-DE" sz="2000"/>
              <a:t>refereces to a nonagreed numerical base.</a:t>
            </a:r>
          </a:p>
          <a:p>
            <a:pPr eaLnBrk="1" hangingPunct="1">
              <a:spcAft>
                <a:spcPct val="50000"/>
              </a:spcAft>
              <a:buFontTx/>
              <a:buAutoNum type="alphaLcParenR"/>
            </a:pPr>
            <a:r>
              <a:rPr lang="en-US" altLang="de-DE" sz="2000"/>
              <a:t>Absolute metrics</a:t>
            </a:r>
            <a:br>
              <a:rPr lang="en-US" altLang="de-DE" sz="2000"/>
            </a:br>
            <a:r>
              <a:rPr lang="en-US" altLang="de-DE" sz="2000"/>
              <a:t>relation to an agreed numerical standard.</a:t>
            </a:r>
          </a:p>
        </p:txBody>
      </p:sp>
      <p:sp>
        <p:nvSpPr>
          <p:cNvPr id="219210" name="Text Box 74">
            <a:extLst>
              <a:ext uri="{FF2B5EF4-FFF2-40B4-BE49-F238E27FC236}">
                <a16:creationId xmlns:a16="http://schemas.microsoft.com/office/drawing/2014/main" id="{C4F88117-4E1B-4FB3-8E14-5374695E42DB}"/>
              </a:ext>
            </a:extLst>
          </p:cNvPr>
          <p:cNvSpPr txBox="1">
            <a:spLocks noChangeArrowheads="1"/>
          </p:cNvSpPr>
          <p:nvPr/>
        </p:nvSpPr>
        <p:spPr bwMode="auto">
          <a:xfrm>
            <a:off x="744538" y="1477963"/>
            <a:ext cx="2684462"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marL="457200" indent="-457200" eaLnBrk="0" hangingPunct="0">
              <a:defRPr sz="2400">
                <a:solidFill>
                  <a:schemeClr val="tx1"/>
                </a:solidFill>
                <a:latin typeface="Arial" panose="020B0604020202020204" pitchFamily="34" charset="0"/>
              </a:defRPr>
            </a:lvl1pPr>
            <a:lvl2pPr marL="914400" indent="-457200" eaLnBrk="0" hangingPunct="0">
              <a:defRPr sz="2400">
                <a:solidFill>
                  <a:schemeClr val="tx1"/>
                </a:solidFill>
                <a:latin typeface="Arial" panose="020B0604020202020204" pitchFamily="34" charset="0"/>
              </a:defRPr>
            </a:lvl2pPr>
            <a:lvl3pPr marL="1371600" indent="-457200" eaLnBrk="0" hangingPunct="0">
              <a:defRPr sz="2400">
                <a:solidFill>
                  <a:schemeClr val="tx1"/>
                </a:solidFill>
                <a:latin typeface="Arial" panose="020B0604020202020204" pitchFamily="34" charset="0"/>
              </a:defRPr>
            </a:lvl3pPr>
            <a:lvl4pPr marL="1828800" indent="-457200" eaLnBrk="0" hangingPunct="0">
              <a:defRPr sz="2400">
                <a:solidFill>
                  <a:schemeClr val="tx1"/>
                </a:solidFill>
                <a:latin typeface="Arial" panose="020B0604020202020204" pitchFamily="34" charset="0"/>
              </a:defRPr>
            </a:lvl4pPr>
            <a:lvl5pPr marL="2286000" indent="-457200" eaLnBrk="0" hangingPunct="0">
              <a:defRPr sz="2400">
                <a:solidFill>
                  <a:schemeClr val="tx1"/>
                </a:solidFill>
                <a:latin typeface="Arial" panose="020B0604020202020204" pitchFamily="34" charset="0"/>
              </a:defRPr>
            </a:lvl5pPr>
            <a:lvl6pPr marL="2743200" indent="-457200" eaLnBrk="0" fontAlgn="base" hangingPunct="0">
              <a:spcBef>
                <a:spcPct val="0"/>
              </a:spcBef>
              <a:spcAft>
                <a:spcPct val="0"/>
              </a:spcAft>
              <a:defRPr sz="2400">
                <a:solidFill>
                  <a:schemeClr val="tx1"/>
                </a:solidFill>
                <a:latin typeface="Arial" panose="020B0604020202020204" pitchFamily="34" charset="0"/>
              </a:defRPr>
            </a:lvl6pPr>
            <a:lvl7pPr marL="3200400" indent="-457200" eaLnBrk="0" fontAlgn="base" hangingPunct="0">
              <a:spcBef>
                <a:spcPct val="0"/>
              </a:spcBef>
              <a:spcAft>
                <a:spcPct val="0"/>
              </a:spcAft>
              <a:defRPr sz="2400">
                <a:solidFill>
                  <a:schemeClr val="tx1"/>
                </a:solidFill>
                <a:latin typeface="Arial" panose="020B0604020202020204" pitchFamily="34" charset="0"/>
              </a:defRPr>
            </a:lvl7pPr>
            <a:lvl8pPr marL="3657600" indent="-457200" eaLnBrk="0" fontAlgn="base" hangingPunct="0">
              <a:spcBef>
                <a:spcPct val="0"/>
              </a:spcBef>
              <a:spcAft>
                <a:spcPct val="0"/>
              </a:spcAft>
              <a:defRPr sz="2400">
                <a:solidFill>
                  <a:schemeClr val="tx1"/>
                </a:solidFill>
                <a:latin typeface="Arial" panose="020B0604020202020204" pitchFamily="34" charset="0"/>
              </a:defRPr>
            </a:lvl8pPr>
            <a:lvl9pPr marL="4114800" indent="-4572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Aft>
                <a:spcPct val="50000"/>
              </a:spcAft>
            </a:pPr>
            <a:r>
              <a:rPr lang="en-US" altLang="de-DE" sz="2000"/>
              <a:t>About objects:</a:t>
            </a:r>
          </a:p>
          <a:p>
            <a:pPr eaLnBrk="1" hangingPunct="1">
              <a:spcAft>
                <a:spcPct val="50000"/>
              </a:spcAft>
              <a:buFontTx/>
              <a:buAutoNum type="alphaLcParenR"/>
            </a:pPr>
            <a:r>
              <a:rPr lang="en-US" altLang="de-DE" sz="2000"/>
              <a:t>Tangible objects.</a:t>
            </a:r>
          </a:p>
          <a:p>
            <a:pPr eaLnBrk="1" hangingPunct="1">
              <a:spcAft>
                <a:spcPct val="50000"/>
              </a:spcAft>
              <a:buFontTx/>
              <a:buAutoNum type="alphaLcParenR"/>
            </a:pPr>
            <a:r>
              <a:rPr lang="en-US" altLang="de-DE" sz="2000"/>
              <a:t>Intangible objects.</a:t>
            </a:r>
          </a:p>
        </p:txBody>
      </p:sp>
    </p:spTree>
  </p:cSld>
  <p:clrMapOvr>
    <a:masterClrMapping/>
  </p:clrMapOvr>
  <p:transition>
    <p:split/>
  </p:transition>
</p:sld>
</file>

<file path=ppt/theme/theme1.xml><?xml version="1.0" encoding="utf-8"?>
<a:theme xmlns:a="http://schemas.openxmlformats.org/drawingml/2006/main" name="Default Design">
  <a:themeElements>
    <a:clrScheme name="">
      <a:dk1>
        <a:srgbClr val="000000"/>
      </a:dk1>
      <a:lt1>
        <a:srgbClr val="FFFFFF"/>
      </a:lt1>
      <a:dk2>
        <a:srgbClr val="00235B"/>
      </a:dk2>
      <a:lt2>
        <a:srgbClr val="CCCCCC"/>
      </a:lt2>
      <a:accent1>
        <a:srgbClr val="3333A3"/>
      </a:accent1>
      <a:accent2>
        <a:srgbClr val="6F94FF"/>
      </a:accent2>
      <a:accent3>
        <a:srgbClr val="FFFFFF"/>
      </a:accent3>
      <a:accent4>
        <a:srgbClr val="000000"/>
      </a:accent4>
      <a:accent5>
        <a:srgbClr val="ADADCE"/>
      </a:accent5>
      <a:accent6>
        <a:srgbClr val="6486E7"/>
      </a:accent6>
      <a:hlink>
        <a:srgbClr val="99CDCD"/>
      </a:hlink>
      <a:folHlink>
        <a:srgbClr val="61063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815975" rtl="0" eaLnBrk="1" fontAlgn="base" latinLnBrk="0" hangingPunct="1">
          <a:lnSpc>
            <a:spcPct val="100000"/>
          </a:lnSpc>
          <a:spcBef>
            <a:spcPct val="0"/>
          </a:spcBef>
          <a:spcAft>
            <a:spcPct val="0"/>
          </a:spcAft>
          <a:buClrTx/>
          <a:buSzTx/>
          <a:buFontTx/>
          <a:buNone/>
          <a:tabLst/>
          <a:defRPr kumimoji="0" lang="en-US" altLang="de-DE" sz="16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815975" rtl="0" eaLnBrk="1" fontAlgn="base" latinLnBrk="0" hangingPunct="1">
          <a:lnSpc>
            <a:spcPct val="100000"/>
          </a:lnSpc>
          <a:spcBef>
            <a:spcPct val="0"/>
          </a:spcBef>
          <a:spcAft>
            <a:spcPct val="0"/>
          </a:spcAft>
          <a:buClrTx/>
          <a:buSzTx/>
          <a:buFontTx/>
          <a:buNone/>
          <a:tabLst/>
          <a:defRPr kumimoji="0" lang="en-US" altLang="de-DE" sz="16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235B"/>
        </a:dk2>
        <a:lt2>
          <a:srgbClr val="6F94FF"/>
        </a:lt2>
        <a:accent1>
          <a:srgbClr val="99CDCD"/>
        </a:accent1>
        <a:accent2>
          <a:srgbClr val="610632"/>
        </a:accent2>
        <a:accent3>
          <a:srgbClr val="FFFFFF"/>
        </a:accent3>
        <a:accent4>
          <a:srgbClr val="000000"/>
        </a:accent4>
        <a:accent5>
          <a:srgbClr val="CAE3E3"/>
        </a:accent5>
        <a:accent6>
          <a:srgbClr val="57052C"/>
        </a:accent6>
        <a:hlink>
          <a:srgbClr val="E4B908"/>
        </a:hlink>
        <a:folHlink>
          <a:srgbClr val="0199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691</Words>
  <Application>Microsoft Office PowerPoint</Application>
  <PresentationFormat>Bildschirmpräsentation (4:3)</PresentationFormat>
  <Paragraphs>168</Paragraphs>
  <Slides>18</Slides>
  <Notes>2</Notes>
  <HiddenSlides>0</HiddenSlides>
  <MMClips>0</MMClips>
  <ScaleCrop>false</ScaleCrop>
  <HeadingPairs>
    <vt:vector size="8" baseType="variant">
      <vt:variant>
        <vt:lpstr>Verwendete Schriftarten</vt:lpstr>
      </vt:variant>
      <vt:variant>
        <vt:i4>2</vt:i4>
      </vt: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22" baseType="lpstr">
      <vt:lpstr>Arial</vt:lpstr>
      <vt:lpstr>Wingdings</vt:lpstr>
      <vt:lpstr>Default Design</vt:lpstr>
      <vt:lpstr>Arbeitsblatt</vt:lpstr>
      <vt:lpstr>PowerPoint-Präsentation</vt:lpstr>
      <vt:lpstr>You can manage what you can't measure. That's your daily business.  May be your administrators can't (in your sense). That's one of the reasons why you should introduce measures for the unmeasurable.</vt:lpstr>
      <vt:lpstr>Agenda</vt:lpstr>
      <vt:lpstr>Structuring the elements of an enterprise</vt:lpstr>
      <vt:lpstr>Structuring the elements of an enterprise</vt:lpstr>
      <vt:lpstr>Structuring the elements of an enterprise</vt:lpstr>
      <vt:lpstr>Structuring the elements of an enterprise</vt:lpstr>
      <vt:lpstr>Applications</vt:lpstr>
      <vt:lpstr>Quantifying means</vt:lpstr>
      <vt:lpstr>Quantifying means</vt:lpstr>
      <vt:lpstr>Quantifying means</vt:lpstr>
      <vt:lpstr>Quantifying means</vt:lpstr>
      <vt:lpstr>Applications</vt:lpstr>
      <vt:lpstr>PowerPoint-Präsentation</vt:lpstr>
      <vt:lpstr>PowerPoint-Präsentation</vt:lpstr>
      <vt:lpstr>PowerPoint-Präsentation</vt:lpstr>
      <vt:lpstr>PowerPoint-Präsentation</vt:lpstr>
      <vt:lpstr>PowerPoint-Präsentation</vt:lpstr>
    </vt:vector>
  </TitlesOfParts>
  <Company>Ingenieurbüro für Wirtschaftsentwicklung</Company>
  <LinksUpToDate>false</LinksUpToDate>
  <SharedDoc>false</SharedDoc>
  <HyperlinkBase>http://www.bengin.com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bengin HR Solutions</dc:title>
  <dc:subject>copyrighted tools from bengin.com</dc:subject>
  <dc:creator>Peter Bretscher</dc:creator>
  <cp:lastModifiedBy>Peter Bretscher</cp:lastModifiedBy>
  <cp:revision>324</cp:revision>
  <cp:lastPrinted>2002-10-29T14:04:12Z</cp:lastPrinted>
  <dcterms:created xsi:type="dcterms:W3CDTF">2002-04-11T15:34:15Z</dcterms:created>
  <dcterms:modified xsi:type="dcterms:W3CDTF">2019-04-09T13:52:30Z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Quelle">
    <vt:lpwstr>http://www.bengin.com</vt:lpwstr>
  </property>
  <property fmtid="{D5CDD505-2E9C-101B-9397-08002B2CF9AE}" pid="3" name="Telefonnummer">
    <vt:lpwstr>+41 71 877 14 11</vt:lpwstr>
  </property>
  <property fmtid="{D5CDD505-2E9C-101B-9397-08002B2CF9AE}" pid="4" name="Bearbeiter">
    <vt:lpwstr>pb@bengin.com</vt:lpwstr>
  </property>
</Properties>
</file>