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9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  <p:sldId id="257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Bretscher" userId="605f553d21c82adf" providerId="LiveId" clId="{B90A3417-0A58-434A-86EC-7953A2B486C7}"/>
    <pc:docChg chg="undo custSel addSld delSld modSld sldOrd">
      <pc:chgData name="Peter Bretscher" userId="605f553d21c82adf" providerId="LiveId" clId="{B90A3417-0A58-434A-86EC-7953A2B486C7}" dt="2018-02-21T11:23:36.065" v="292"/>
      <pc:docMkLst>
        <pc:docMk/>
      </pc:docMkLst>
      <pc:sldChg chg="addSp delSp modSp add mod setBg">
        <pc:chgData name="Peter Bretscher" userId="605f553d21c82adf" providerId="LiveId" clId="{B90A3417-0A58-434A-86EC-7953A2B486C7}" dt="2018-02-21T11:14:23.341" v="281" actId="6549"/>
        <pc:sldMkLst>
          <pc:docMk/>
          <pc:sldMk cId="2586676787" sldId="256"/>
        </pc:sldMkLst>
        <pc:spChg chg="mod">
          <ac:chgData name="Peter Bretscher" userId="605f553d21c82adf" providerId="LiveId" clId="{B90A3417-0A58-434A-86EC-7953A2B486C7}" dt="2018-02-21T11:12:30.229" v="177" actId="20577"/>
          <ac:spMkLst>
            <pc:docMk/>
            <pc:sldMk cId="2586676787" sldId="256"/>
            <ac:spMk id="2" creationId="{5CD3C15E-67C5-4BFD-B6E6-0C8604F7350B}"/>
          </ac:spMkLst>
        </pc:spChg>
        <pc:spChg chg="mod">
          <ac:chgData name="Peter Bretscher" userId="605f553d21c82adf" providerId="LiveId" clId="{B90A3417-0A58-434A-86EC-7953A2B486C7}" dt="2018-02-21T11:14:23.341" v="281" actId="6549"/>
          <ac:spMkLst>
            <pc:docMk/>
            <pc:sldMk cId="2586676787" sldId="256"/>
            <ac:spMk id="3" creationId="{027E6AA1-0B10-4894-8BB0-2368F4E8D4BD}"/>
          </ac:spMkLst>
        </pc:spChg>
        <pc:spChg chg="add del">
          <ac:chgData name="Peter Bretscher" userId="605f553d21c82adf" providerId="LiveId" clId="{B90A3417-0A58-434A-86EC-7953A2B486C7}" dt="2018-02-21T11:10:21.003" v="154" actId="26606"/>
          <ac:spMkLst>
            <pc:docMk/>
            <pc:sldMk cId="2586676787" sldId="256"/>
            <ac:spMk id="8" creationId="{559AE206-7EBA-4D33-8BC9-9D8158553F0E}"/>
          </ac:spMkLst>
        </pc:spChg>
        <pc:spChg chg="add del">
          <ac:chgData name="Peter Bretscher" userId="605f553d21c82adf" providerId="LiveId" clId="{B90A3417-0A58-434A-86EC-7953A2B486C7}" dt="2018-02-21T11:10:21.003" v="154" actId="26606"/>
          <ac:spMkLst>
            <pc:docMk/>
            <pc:sldMk cId="2586676787" sldId="256"/>
            <ac:spMk id="12" creationId="{B672F332-AF08-46C6-94F0-77684310D7B7}"/>
          </ac:spMkLst>
        </pc:spChg>
        <pc:spChg chg="add del">
          <ac:chgData name="Peter Bretscher" userId="605f553d21c82adf" providerId="LiveId" clId="{B90A3417-0A58-434A-86EC-7953A2B486C7}" dt="2018-02-21T11:10:21.003" v="154" actId="26606"/>
          <ac:spMkLst>
            <pc:docMk/>
            <pc:sldMk cId="2586676787" sldId="256"/>
            <ac:spMk id="14" creationId="{34244EF8-D73A-40E1-BE73-D46E6B4B04ED}"/>
          </ac:spMkLst>
        </pc:spChg>
        <pc:spChg chg="add del">
          <ac:chgData name="Peter Bretscher" userId="605f553d21c82adf" providerId="LiveId" clId="{B90A3417-0A58-434A-86EC-7953A2B486C7}" dt="2018-02-21T11:10:21.003" v="154" actId="26606"/>
          <ac:spMkLst>
            <pc:docMk/>
            <pc:sldMk cId="2586676787" sldId="256"/>
            <ac:spMk id="16" creationId="{AB84D7E8-4ECB-42D7-ADBF-01689B0F24AE}"/>
          </ac:spMkLst>
        </pc:spChg>
        <pc:spChg chg="add del">
          <ac:chgData name="Peter Bretscher" userId="605f553d21c82adf" providerId="LiveId" clId="{B90A3417-0A58-434A-86EC-7953A2B486C7}" dt="2018-02-21T11:10:21.003" v="154" actId="26606"/>
          <ac:spMkLst>
            <pc:docMk/>
            <pc:sldMk cId="2586676787" sldId="256"/>
            <ac:spMk id="18" creationId="{6437D937-A7F1-4011-92B4-328E5BE1B166}"/>
          </ac:spMkLst>
        </pc:spChg>
        <pc:cxnChg chg="add del">
          <ac:chgData name="Peter Bretscher" userId="605f553d21c82adf" providerId="LiveId" clId="{B90A3417-0A58-434A-86EC-7953A2B486C7}" dt="2018-02-21T11:10:21.003" v="154" actId="26606"/>
          <ac:cxnSpMkLst>
            <pc:docMk/>
            <pc:sldMk cId="2586676787" sldId="256"/>
            <ac:cxnSpMk id="10" creationId="{9E8E38ED-369A-44C2-B635-0BED0E48A6E8}"/>
          </ac:cxnSpMkLst>
        </pc:cxnChg>
      </pc:sldChg>
      <pc:sldChg chg="addSp modSp add modTransition">
        <pc:chgData name="Peter Bretscher" userId="605f553d21c82adf" providerId="LiveId" clId="{B90A3417-0A58-434A-86EC-7953A2B486C7}" dt="2018-02-21T11:11:43.598" v="155"/>
        <pc:sldMkLst>
          <pc:docMk/>
          <pc:sldMk cId="1213439248" sldId="257"/>
        </pc:sldMkLst>
        <pc:picChg chg="add mod">
          <ac:chgData name="Peter Bretscher" userId="605f553d21c82adf" providerId="LiveId" clId="{B90A3417-0A58-434A-86EC-7953A2B486C7}" dt="2018-02-21T10:59:43.766" v="2"/>
          <ac:picMkLst>
            <pc:docMk/>
            <pc:sldMk cId="1213439248" sldId="257"/>
            <ac:picMk id="3" creationId="{B970A948-68A7-4FCF-82CA-489C61599CB2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2:43.969" v="282"/>
        <pc:sldMkLst>
          <pc:docMk/>
          <pc:sldMk cId="4266102705" sldId="258"/>
        </pc:sldMkLst>
        <pc:picChg chg="add mod">
          <ac:chgData name="Peter Bretscher" userId="605f553d21c82adf" providerId="LiveId" clId="{B90A3417-0A58-434A-86EC-7953A2B486C7}" dt="2018-02-21T11:00:28.720" v="6"/>
          <ac:picMkLst>
            <pc:docMk/>
            <pc:sldMk cId="4266102705" sldId="258"/>
            <ac:picMk id="3" creationId="{1BEA09B2-8528-43A2-854A-6C3E7F148DB0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3:36.065" v="292"/>
        <pc:sldMkLst>
          <pc:docMk/>
          <pc:sldMk cId="4228450135" sldId="259"/>
        </pc:sldMkLst>
        <pc:picChg chg="add mod">
          <ac:chgData name="Peter Bretscher" userId="605f553d21c82adf" providerId="LiveId" clId="{B90A3417-0A58-434A-86EC-7953A2B486C7}" dt="2018-02-21T11:01:14.883" v="8"/>
          <ac:picMkLst>
            <pc:docMk/>
            <pc:sldMk cId="4228450135" sldId="259"/>
            <ac:picMk id="3" creationId="{743A3DAE-6708-408F-987B-113223A64BA1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3:32.754" v="291"/>
        <pc:sldMkLst>
          <pc:docMk/>
          <pc:sldMk cId="3673700226" sldId="260"/>
        </pc:sldMkLst>
        <pc:picChg chg="add mod">
          <ac:chgData name="Peter Bretscher" userId="605f553d21c82adf" providerId="LiveId" clId="{B90A3417-0A58-434A-86EC-7953A2B486C7}" dt="2018-02-21T11:01:56.228" v="12"/>
          <ac:picMkLst>
            <pc:docMk/>
            <pc:sldMk cId="3673700226" sldId="260"/>
            <ac:picMk id="3" creationId="{7A64BA23-0A70-4668-B132-65C96A881A52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3:27.276" v="290"/>
        <pc:sldMkLst>
          <pc:docMk/>
          <pc:sldMk cId="3956137558" sldId="261"/>
        </pc:sldMkLst>
        <pc:picChg chg="add mod">
          <ac:chgData name="Peter Bretscher" userId="605f553d21c82adf" providerId="LiveId" clId="{B90A3417-0A58-434A-86EC-7953A2B486C7}" dt="2018-02-21T11:02:05.351" v="13"/>
          <ac:picMkLst>
            <pc:docMk/>
            <pc:sldMk cId="3956137558" sldId="261"/>
            <ac:picMk id="3" creationId="{7C4D78B8-F70A-4B08-AA4B-8B6E675B3DAC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3:24.815" v="289"/>
        <pc:sldMkLst>
          <pc:docMk/>
          <pc:sldMk cId="271246081" sldId="262"/>
        </pc:sldMkLst>
        <pc:picChg chg="add mod">
          <ac:chgData name="Peter Bretscher" userId="605f553d21c82adf" providerId="LiveId" clId="{B90A3417-0A58-434A-86EC-7953A2B486C7}" dt="2018-02-21T11:02:19.486" v="14"/>
          <ac:picMkLst>
            <pc:docMk/>
            <pc:sldMk cId="271246081" sldId="262"/>
            <ac:picMk id="3" creationId="{4DE3AFD0-F7CC-4EA7-A94A-5E4D0AB6085D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3:20.181" v="288"/>
        <pc:sldMkLst>
          <pc:docMk/>
          <pc:sldMk cId="2527490287" sldId="263"/>
        </pc:sldMkLst>
        <pc:picChg chg="add mod">
          <ac:chgData name="Peter Bretscher" userId="605f553d21c82adf" providerId="LiveId" clId="{B90A3417-0A58-434A-86EC-7953A2B486C7}" dt="2018-02-21T11:02:33.342" v="15"/>
          <ac:picMkLst>
            <pc:docMk/>
            <pc:sldMk cId="2527490287" sldId="263"/>
            <ac:picMk id="3" creationId="{1188B324-32D8-476E-97FE-197B7A359A98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3:15.220" v="287"/>
        <pc:sldMkLst>
          <pc:docMk/>
          <pc:sldMk cId="1145419588" sldId="264"/>
        </pc:sldMkLst>
        <pc:picChg chg="add mod">
          <ac:chgData name="Peter Bretscher" userId="605f553d21c82adf" providerId="LiveId" clId="{B90A3417-0A58-434A-86EC-7953A2B486C7}" dt="2018-02-21T11:02:42.950" v="17" actId="27614"/>
          <ac:picMkLst>
            <pc:docMk/>
            <pc:sldMk cId="1145419588" sldId="264"/>
            <ac:picMk id="3" creationId="{20E32D07-8371-4B7F-858D-CE362EF4AEEE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3:10.243" v="286"/>
        <pc:sldMkLst>
          <pc:docMk/>
          <pc:sldMk cId="2125878547" sldId="265"/>
        </pc:sldMkLst>
        <pc:picChg chg="add mod">
          <ac:chgData name="Peter Bretscher" userId="605f553d21c82adf" providerId="LiveId" clId="{B90A3417-0A58-434A-86EC-7953A2B486C7}" dt="2018-02-21T11:03:19" v="19" actId="27614"/>
          <ac:picMkLst>
            <pc:docMk/>
            <pc:sldMk cId="2125878547" sldId="265"/>
            <ac:picMk id="3" creationId="{04905A10-5A78-490D-A397-CDBB2C54758A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3:06.025" v="285"/>
        <pc:sldMkLst>
          <pc:docMk/>
          <pc:sldMk cId="2340239964" sldId="266"/>
        </pc:sldMkLst>
        <pc:picChg chg="add mod">
          <ac:chgData name="Peter Bretscher" userId="605f553d21c82adf" providerId="LiveId" clId="{B90A3417-0A58-434A-86EC-7953A2B486C7}" dt="2018-02-21T11:03:31.227" v="21" actId="27614"/>
          <ac:picMkLst>
            <pc:docMk/>
            <pc:sldMk cId="2340239964" sldId="266"/>
            <ac:picMk id="3" creationId="{0D8735C2-50DB-48B1-8C2B-8881111AA72B}"/>
          </ac:picMkLst>
        </pc:picChg>
      </pc:sldChg>
      <pc:sldChg chg="addSp modSp add ord modTransition">
        <pc:chgData name="Peter Bretscher" userId="605f553d21c82adf" providerId="LiveId" clId="{B90A3417-0A58-434A-86EC-7953A2B486C7}" dt="2018-02-21T11:23:00.176" v="284"/>
        <pc:sldMkLst>
          <pc:docMk/>
          <pc:sldMk cId="2627331722" sldId="267"/>
        </pc:sldMkLst>
        <pc:picChg chg="add mod">
          <ac:chgData name="Peter Bretscher" userId="605f553d21c82adf" providerId="LiveId" clId="{B90A3417-0A58-434A-86EC-7953A2B486C7}" dt="2018-02-21T11:04:52.393" v="24"/>
          <ac:picMkLst>
            <pc:docMk/>
            <pc:sldMk cId="2627331722" sldId="267"/>
            <ac:picMk id="3" creationId="{3E958DFA-935A-46EF-85AA-54A835BE4BF9}"/>
          </ac:picMkLst>
        </pc:picChg>
      </pc:sldChg>
      <pc:sldChg chg="add del">
        <pc:chgData name="Peter Bretscher" userId="605f553d21c82adf" providerId="LiveId" clId="{B90A3417-0A58-434A-86EC-7953A2B486C7}" dt="2018-02-21T11:05:09.240" v="26" actId="2696"/>
        <pc:sldMkLst>
          <pc:docMk/>
          <pc:sldMk cId="3064490935" sldId="268"/>
        </pc:sldMkLst>
      </pc:sldChg>
      <pc:sldChg chg="addSp modSp add ord modTransition">
        <pc:chgData name="Peter Bretscher" userId="605f553d21c82adf" providerId="LiveId" clId="{B90A3417-0A58-434A-86EC-7953A2B486C7}" dt="2018-02-21T11:22:53.369" v="283"/>
        <pc:sldMkLst>
          <pc:docMk/>
          <pc:sldMk cId="380554371" sldId="269"/>
        </pc:sldMkLst>
        <pc:picChg chg="add mod">
          <ac:chgData name="Peter Bretscher" userId="605f553d21c82adf" providerId="LiveId" clId="{B90A3417-0A58-434A-86EC-7953A2B486C7}" dt="2018-02-21T11:05:00.680" v="25"/>
          <ac:picMkLst>
            <pc:docMk/>
            <pc:sldMk cId="380554371" sldId="269"/>
            <ac:picMk id="3" creationId="{50EBDBE6-3D42-4847-964F-9E988FD21EF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AE3C3-0FE8-442C-AD95-ACCF248678DB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EA45A-70C3-46F1-9F8C-77F5A6121C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5495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EA45A-70C3-46F1-9F8C-77F5A6121C9F}" type="slidenum">
              <a:rPr lang="de-CH" smtClean="0"/>
              <a:t>13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65459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7DAE8C-5D94-4A07-8AA3-62EE15F0D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676915-7082-47A2-A9E1-DE81240DB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005FD7-3F1F-4548-857C-B6F06224E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6966EF-0BA7-4243-A346-C431B7793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606D86-80A6-4475-81E6-0E3BDCE2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8265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B0853-D020-4719-9E0D-052803F57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EA42A69-F43F-40CE-BFE4-47DD3584B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0A3878-DFAF-42F9-9206-2DD67F0F5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E87C59-68C7-4D43-B954-D215EE151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668031-B159-411B-8930-34835430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2045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FA7374C-57CC-4141-BB54-A05F877C01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843A25-26E3-444E-90B4-C16F6689C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4D2853-97B4-40C0-B1BA-260501AC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C00CD3-D57C-4605-9152-9EB457007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15253-C18B-4591-BB09-4FA94487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942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30C556-554B-4CBA-81A5-EE4BFF7B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46EDB0-10B6-4A74-9981-7F9983C77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9125A0-91E2-4BFC-8446-434CD5CC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CAF532-5350-4D65-AFE3-C9192057F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B22498-1A39-445E-97AB-509D1C93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95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569940-0AA1-40F6-A960-90ADECF13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5BDCBD-6886-4507-B53E-6E322A7F4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18DAF8-A1F1-4C22-84AD-2E3DC47E6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C9F823-7B6C-493C-87B7-98DB19D4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A61967-239C-4654-BB63-B8312352B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723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3CB54-87DF-4063-AD92-A543855B9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A94D55-9299-48AF-BBFB-6F1AF610F3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0DC5EE-6AC6-44D1-88A9-F016E9609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C80F27-81AD-4B21-8201-D80FDF3F1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4B45AB-D900-4BD2-B118-63E277E9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89A199-BBD3-4136-B6F7-105B3754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20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DD0CB-DE5F-4911-8AC4-63EC98ED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02330F-4EC7-4904-8215-B7E60358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605F8AF-5550-446B-95E2-81D306710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A46D95-C9C1-4088-8117-90A32EC09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2F0596A-C26B-4152-BB86-F1A96EFA4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C05155-7DE6-4553-AA77-2C73B2FAC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6FA1427-4981-4236-944B-9B65479F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0C0421F-ADA9-4E1F-9509-E3C74E2A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6050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EEAAD-63F7-4492-9064-63932639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158E33-F408-437F-A96F-67D2A412D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B80107-77AF-4A73-ADE0-B67C57A54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0F44AB-A137-41D1-83B1-CBDB1C46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929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A49878-88DD-487D-BFA4-DE1FAEE12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0737126-9AD6-4D73-A4D1-9E0C865E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AA33DA-8A42-4EB3-9A94-A5C305B86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00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72DE5-320E-4BDB-9623-A50B475A2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0675AD-5057-4196-B69C-9434E76F2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AFDCC3-7100-46DA-A1E7-4678BFCA2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8D2303-EA62-48D5-A331-5970E617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B648EC-6118-41F5-BF65-00BD3AC1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E87E28-6DE4-42B2-A527-46599F5E5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858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2CFC01-9A9C-4BAA-AD94-F02401DB5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4FF3FE9-99C1-4799-B45F-E037AF5F3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63036B-3429-40CF-9C41-99DB769C2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2E3C4B-DF7A-4D0A-9543-8DF04E74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FAB2C1-1315-4831-B8EF-2BEF940C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B5000F-41B5-44F9-88DF-8159E272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889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2F8560C-3D7B-412F-BC9B-A804868CA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607013-180C-4A90-96DC-082CB3DC7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9F81B5-D551-4B4C-B333-0840F4B8A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9A200-8540-45AC-BE7C-EC5951F0B6BC}" type="datetimeFigureOut">
              <a:rPr lang="de-CH" smtClean="0"/>
              <a:t>21.02.2018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09EFEF-B8E1-4796-A991-0EE332D7A6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03D798-F40B-4CEB-B646-03A861D9F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41F5A-EF6A-4410-82B2-E75EB5A8A3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10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3C15E-67C5-4BFD-B6E6-0C8604F73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de-CH" dirty="0"/>
              <a:t>Schweizerisch Post</a:t>
            </a:r>
            <a:br>
              <a:rPr lang="de-CH" dirty="0"/>
            </a:br>
            <a:r>
              <a:rPr lang="de-CH" dirty="0"/>
              <a:t>Wertschöpfungsprofile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7E6AA1-0B10-4894-8BB0-2368F4E8D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de-CH" dirty="0"/>
              <a:t>Wie sich die Wertschöpfung 2005 – 2016 verändert hat</a:t>
            </a:r>
            <a:br>
              <a:rPr lang="de-CH" dirty="0"/>
            </a:br>
            <a:r>
              <a:rPr lang="de-CH" dirty="0"/>
              <a:t>(oder verschoben wurde)</a:t>
            </a:r>
            <a:br>
              <a:rPr lang="de-CH" dirty="0"/>
            </a:br>
            <a:br>
              <a:rPr lang="de-CH" dirty="0"/>
            </a:br>
            <a:r>
              <a:rPr lang="de-CH" dirty="0"/>
              <a:t>© 2018 insede.org</a:t>
            </a:r>
            <a:br>
              <a:rPr lang="de-CH" dirty="0"/>
            </a:br>
            <a:r>
              <a:rPr lang="de-CH" dirty="0"/>
              <a:t>peter.bretscher@insede.org</a:t>
            </a:r>
          </a:p>
        </p:txBody>
      </p:sp>
    </p:spTree>
    <p:extLst>
      <p:ext uri="{BB962C8B-B14F-4D97-AF65-F5344CB8AC3E}">
        <p14:creationId xmlns:p14="http://schemas.microsoft.com/office/powerpoint/2010/main" val="2586676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C4D78B8-F70A-4B08-AA4B-8B6E675B3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137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A64BA23-0A70-4668-B132-65C96A881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00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743A3DAE-6708-408F-987B-113223A64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450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970A948-68A7-4FCF-82CA-489C61599C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39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BEA09B2-8528-43A2-854A-6C3E7F148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102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0EBDBE6-3D42-4847-964F-9E988FD21E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54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E958DFA-935A-46EF-85AA-54A835BE4B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3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Screenshot enthält.&#10;&#10;Mit hoher Zuverlässigkeit generierte Beschreibung">
            <a:extLst>
              <a:ext uri="{FF2B5EF4-FFF2-40B4-BE49-F238E27FC236}">
                <a16:creationId xmlns:a16="http://schemas.microsoft.com/office/drawing/2014/main" id="{0D8735C2-50DB-48B1-8C2B-8881111AA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239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Screenshot enthält.&#10;&#10;Mit hoher Zuverlässigkeit generierte Beschreibung">
            <a:extLst>
              <a:ext uri="{FF2B5EF4-FFF2-40B4-BE49-F238E27FC236}">
                <a16:creationId xmlns:a16="http://schemas.microsoft.com/office/drawing/2014/main" id="{04905A10-5A78-490D-A397-CDBB2C547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8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Screenshot enthält.&#10;&#10;Mit hoher Zuverlässigkeit generierte Beschreibung">
            <a:extLst>
              <a:ext uri="{FF2B5EF4-FFF2-40B4-BE49-F238E27FC236}">
                <a16:creationId xmlns:a16="http://schemas.microsoft.com/office/drawing/2014/main" id="{20E32D07-8371-4B7F-858D-CE362EF4A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19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188B324-32D8-476E-97FE-197B7A359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490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4DE3AFD0-F7CC-4EA7-A94A-5E4D0AB60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54" y="0"/>
            <a:ext cx="9698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46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3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</vt:lpstr>
      <vt:lpstr>Schweizerisch Post Wertschöpfungsprofile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Schweizerisch Post Wertschöpfungsprofile</dc:title>
  <dc:creator>Peter Bretscher</dc:creator>
  <cp:lastModifiedBy>Peter Bretscher</cp:lastModifiedBy>
  <cp:revision>1</cp:revision>
  <dcterms:created xsi:type="dcterms:W3CDTF">2018-02-21T10:59:15Z</dcterms:created>
  <dcterms:modified xsi:type="dcterms:W3CDTF">2018-02-21T11:24:03Z</dcterms:modified>
</cp:coreProperties>
</file>