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8" r:id="rId3"/>
    <p:sldId id="260" r:id="rId4"/>
    <p:sldId id="265" r:id="rId5"/>
    <p:sldId id="271" r:id="rId6"/>
    <p:sldId id="269" r:id="rId7"/>
    <p:sldId id="273" r:id="rId8"/>
    <p:sldId id="274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14" autoAdjust="0"/>
  </p:normalViewPr>
  <p:slideViewPr>
    <p:cSldViewPr showGuides="1">
      <p:cViewPr varScale="1">
        <p:scale>
          <a:sx n="104" d="100"/>
          <a:sy n="104" d="100"/>
        </p:scale>
        <p:origin x="888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08" y="84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72938-7AAF-4D8D-8497-D6EA41D603C2}" type="datetimeFigureOut">
              <a:rPr lang="de-CH" smtClean="0"/>
              <a:t>06.04.2015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4222-CA3A-4D29-97A9-47207CDD3C8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7402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5D3FE-73AF-4BED-80C3-ABC4C6741FA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3E5FB-28C1-47D2-89EC-278EEF946EC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1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85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0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8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3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9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2015 Peter Bretscher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A7722-8E9D-4F1B-B888-675724ED62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6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7" y="1340768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05600" y="331200"/>
            <a:ext cx="3781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</p:spPr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1407838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881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18515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881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3D-Enterprise Model (inside)</a:t>
            </a:r>
            <a:endParaRPr lang="en-US" sz="2400" dirty="0"/>
          </a:p>
        </p:txBody>
      </p:sp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has </a:t>
            </a:r>
            <a:r>
              <a:rPr lang="en-US" sz="2400" dirty="0" smtClean="0"/>
              <a:t>three </a:t>
            </a:r>
            <a:r>
              <a:rPr lang="en-US" sz="2400" dirty="0"/>
              <a:t>Levels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303612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78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</a:t>
            </a:r>
            <a:r>
              <a:rPr lang="en-US" dirty="0" smtClean="0"/>
              <a:t>Offerings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has </a:t>
            </a:r>
            <a:r>
              <a:rPr lang="en-US" sz="2400" dirty="0" smtClean="0"/>
              <a:t>three </a:t>
            </a:r>
            <a:r>
              <a:rPr lang="en-US" sz="2400" dirty="0"/>
              <a:t>Levels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5635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smtClean="0"/>
              <a:t>Services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Rights</a:t>
            </a:r>
            <a:endParaRPr lang="en-US" sz="1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301083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78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Offerings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2. Processes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has </a:t>
            </a:r>
            <a:r>
              <a:rPr lang="en-US" sz="2400" dirty="0" smtClean="0"/>
              <a:t>three </a:t>
            </a:r>
            <a:r>
              <a:rPr lang="en-US" sz="2400" dirty="0"/>
              <a:t>Levels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Services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Rights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Operations</a:t>
            </a:r>
            <a:br>
              <a:rPr lang="en-US" sz="1200" dirty="0"/>
            </a:br>
            <a:r>
              <a:rPr lang="en-US" sz="1200" dirty="0"/>
              <a:t>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Resources (maintenance)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37259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78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Offerings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2. Processes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5337810" y="4346249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de-CH" dirty="0" smtClean="0"/>
              <a:t>3. </a:t>
            </a:r>
            <a:r>
              <a:rPr lang="en-US" dirty="0" smtClean="0"/>
              <a:t>Departments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has </a:t>
            </a:r>
            <a:r>
              <a:rPr lang="en-US" sz="2400" dirty="0" smtClean="0"/>
              <a:t>three </a:t>
            </a:r>
            <a:r>
              <a:rPr lang="en-US" sz="2400" dirty="0"/>
              <a:t>Levels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Services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Rights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Operations</a:t>
            </a:r>
            <a:br>
              <a:rPr lang="en-US" sz="1200" dirty="0"/>
            </a:br>
            <a:r>
              <a:rPr lang="en-US" sz="1200" dirty="0"/>
              <a:t>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Resources (maintenance)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865262" y="5229224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u="heavy" dirty="0" smtClean="0">
                <a:uFill>
                  <a:solidFill>
                    <a:srgbClr val="66FF33"/>
                  </a:solidFill>
                </a:uFill>
              </a:rPr>
              <a:t>Marketing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smtClean="0">
                <a:uFill>
                  <a:solidFill>
                    <a:srgbClr val="FFFF00"/>
                  </a:solidFill>
                </a:uFill>
              </a:rPr>
              <a:t>Tech., R&amp;D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u="heavy" dirty="0" smtClean="0">
                <a:uFill>
                  <a:solidFill>
                    <a:srgbClr val="FF1A00"/>
                  </a:solidFill>
                </a:uFill>
              </a:rPr>
              <a:t>Fabrication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u="heavy" dirty="0" smtClean="0">
                <a:uFill>
                  <a:solidFill>
                    <a:srgbClr val="0066FF"/>
                  </a:solidFill>
                </a:uFill>
              </a:rPr>
              <a:t>Q &amp; Environment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u="heavy" dirty="0" smtClean="0">
                <a:uFill>
                  <a:solidFill>
                    <a:srgbClr val="E0E066"/>
                  </a:solidFill>
                </a:uFill>
              </a:rPr>
              <a:t>People (HR)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u="heavy" dirty="0" err="1" smtClean="0">
                <a:uFill>
                  <a:solidFill>
                    <a:srgbClr val="E0E099"/>
                  </a:solidFill>
                </a:uFill>
              </a:rPr>
              <a:t>Logistic&amp;Finance</a:t>
            </a:r>
            <a:endParaRPr lang="en-US" sz="1200" u="heavy" dirty="0">
              <a:uFill>
                <a:solidFill>
                  <a:srgbClr val="E0E099"/>
                </a:solidFill>
              </a:u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4346249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2015 Peter Bretscher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5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78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</a:t>
            </a:r>
            <a:r>
              <a:rPr lang="de-CH" dirty="0" err="1" smtClean="0"/>
              <a:t>Offerings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2. </a:t>
            </a:r>
            <a:r>
              <a:rPr lang="de-CH" dirty="0" err="1" smtClean="0"/>
              <a:t>Processes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5337810" y="4346249"/>
            <a:ext cx="288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de-CH" dirty="0" smtClean="0"/>
              <a:t>3. Departments </a:t>
            </a:r>
            <a:r>
              <a:rPr lang="de-CH" dirty="0" err="1" smtClean="0"/>
              <a:t>and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Resources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has </a:t>
            </a:r>
            <a:r>
              <a:rPr lang="en-US" sz="2400" dirty="0" smtClean="0"/>
              <a:t>three </a:t>
            </a:r>
            <a:r>
              <a:rPr lang="en-US" sz="2400" dirty="0"/>
              <a:t>Levels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/>
              <a:t>Services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err="1"/>
              <a:t>Rights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Operations</a:t>
            </a:r>
            <a:br>
              <a:rPr lang="en-US" sz="1200" dirty="0"/>
            </a:br>
            <a:r>
              <a:rPr lang="en-US" sz="1200" dirty="0"/>
              <a:t>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Resources (maintenance)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865262" y="5229224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66FF33"/>
                  </a:solidFill>
                </a:uFill>
              </a:rPr>
              <a:t>Marketing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FFFF00"/>
                  </a:solidFill>
                </a:uFill>
              </a:rPr>
              <a:t>Tech., R&amp;D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err="1">
                <a:uFill>
                  <a:solidFill>
                    <a:srgbClr val="FF1A00"/>
                  </a:solidFill>
                </a:uFill>
              </a:rPr>
              <a:t>Fabrication</a:t>
            </a:r>
            <a:endParaRPr lang="de-CH" sz="1200" u="heavy" dirty="0">
              <a:uFill>
                <a:solidFill>
                  <a:srgbClr val="FF1A00"/>
                </a:solidFill>
              </a:uFill>
            </a:endParaRP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0066FF"/>
                  </a:solidFill>
                </a:uFill>
              </a:rPr>
              <a:t>Q &amp; Environment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E0E066"/>
                  </a:solidFill>
                </a:uFill>
              </a:rPr>
              <a:t>People (HR)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err="1">
                <a:uFill>
                  <a:solidFill>
                    <a:srgbClr val="E0E099"/>
                  </a:solidFill>
                </a:uFill>
              </a:rPr>
              <a:t>Logistic&amp;Finance</a:t>
            </a:r>
            <a:endParaRPr lang="en-US" sz="1200" u="heavy" dirty="0">
              <a:uFill>
                <a:solidFill>
                  <a:srgbClr val="E0E099"/>
                </a:solidFill>
              </a:u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4346249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8174355" y="4760661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Business means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Documents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Know-How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Rights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/>
              <a:t>Finance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309381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340767"/>
            <a:ext cx="37242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704528" y="332656"/>
            <a:ext cx="3781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3D-Enterprise Model (inside)</a:t>
            </a:r>
          </a:p>
        </p:txBody>
      </p:sp>
      <p:sp>
        <p:nvSpPr>
          <p:cNvPr id="17" name="Rechteck 16"/>
          <p:cNvSpPr/>
          <p:nvPr/>
        </p:nvSpPr>
        <p:spPr>
          <a:xfrm>
            <a:off x="5337810" y="1340767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1. </a:t>
            </a:r>
            <a:r>
              <a:rPr lang="en-US" dirty="0" smtClean="0"/>
              <a:t>Offerings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5337810" y="2846633"/>
            <a:ext cx="288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dirty="0" smtClean="0"/>
              <a:t>2. </a:t>
            </a:r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19" name="Rechteck 18"/>
          <p:cNvSpPr/>
          <p:nvPr/>
        </p:nvSpPr>
        <p:spPr>
          <a:xfrm>
            <a:off x="5337810" y="4346249"/>
            <a:ext cx="288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/>
            <a:r>
              <a:rPr lang="de-CH" dirty="0" smtClean="0"/>
              <a:t>3. </a:t>
            </a:r>
            <a:r>
              <a:rPr lang="de-CH" dirty="0"/>
              <a:t>Departments </a:t>
            </a:r>
            <a:r>
              <a:rPr lang="de-CH" dirty="0" err="1"/>
              <a:t>and</a:t>
            </a:r>
            <a:r>
              <a:rPr lang="de-CH" dirty="0"/>
              <a:t/>
            </a:r>
            <a:br>
              <a:rPr lang="de-CH" dirty="0"/>
            </a:br>
            <a:r>
              <a:rPr lang="de-CH" dirty="0"/>
              <a:t>Resources</a:t>
            </a:r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1340767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2846633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hteck 15"/>
          <p:cNvSpPr/>
          <p:nvPr/>
        </p:nvSpPr>
        <p:spPr>
          <a:xfrm>
            <a:off x="6225307" y="332656"/>
            <a:ext cx="288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/>
              <a:t>has </a:t>
            </a:r>
            <a:r>
              <a:rPr lang="en-US" sz="2400" smtClean="0"/>
              <a:t>three </a:t>
            </a:r>
            <a:r>
              <a:rPr lang="en-US" sz="2400" dirty="0" smtClean="0"/>
              <a:t>Levels</a:t>
            </a: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8174355" y="1340767"/>
            <a:ext cx="93827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dirty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/>
              <a:t>Services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dirty="0" err="1"/>
              <a:t>Rights</a:t>
            </a:r>
            <a:endParaRPr lang="en-US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8174355" y="3060000"/>
            <a:ext cx="156377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Management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Operations</a:t>
            </a:r>
            <a:br>
              <a:rPr lang="en-US" sz="1200" dirty="0" smtClean="0"/>
            </a:br>
            <a:r>
              <a:rPr lang="en-US" sz="1200" dirty="0" smtClean="0"/>
              <a:t>&amp; Innovation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Resources (maintenance)</a:t>
            </a:r>
            <a:endParaRPr lang="en-US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5865262" y="5229224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66FF33"/>
                  </a:solidFill>
                </a:uFill>
              </a:rPr>
              <a:t>Marketing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FFFF00"/>
                  </a:solidFill>
                </a:uFill>
              </a:rPr>
              <a:t>Tech., R&amp;D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 err="1">
                <a:uFill>
                  <a:solidFill>
                    <a:srgbClr val="FF1A00"/>
                  </a:solidFill>
                </a:uFill>
              </a:rPr>
              <a:t>Fabrication</a:t>
            </a:r>
            <a:endParaRPr lang="de-CH" sz="1200" u="heavy" dirty="0">
              <a:uFill>
                <a:solidFill>
                  <a:srgbClr val="FF1A00"/>
                </a:solidFill>
              </a:uFill>
            </a:endParaRP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0066FF"/>
                  </a:solidFill>
                </a:uFill>
              </a:rPr>
              <a:t>Q &amp; Environment</a:t>
            </a:r>
          </a:p>
          <a:p>
            <a:pPr marL="182563" indent="-182563">
              <a:buFont typeface="+mj-lt"/>
              <a:buAutoNum type="arabicPeriod"/>
            </a:pPr>
            <a:r>
              <a:rPr lang="de-CH" sz="1200" u="heavy" dirty="0">
                <a:uFill>
                  <a:solidFill>
                    <a:srgbClr val="E0E066"/>
                  </a:solidFill>
                </a:uFill>
              </a:rPr>
              <a:t>People (HR)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u="heavy" dirty="0" err="1" smtClean="0">
                <a:uFill>
                  <a:solidFill>
                    <a:srgbClr val="E0E099"/>
                  </a:solidFill>
                </a:uFill>
              </a:rPr>
              <a:t>Logistic&amp;Finance</a:t>
            </a:r>
            <a:endParaRPr lang="en-US" sz="1200" u="heavy" dirty="0">
              <a:uFill>
                <a:solidFill>
                  <a:srgbClr val="E0E099"/>
                </a:solidFill>
              </a:u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97" y="4346249"/>
            <a:ext cx="11049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8174355" y="4760661"/>
            <a:ext cx="144018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Products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Business means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Documents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Know-How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Rights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200" dirty="0" smtClean="0"/>
              <a:t>Finance</a:t>
            </a:r>
            <a:endParaRPr lang="en-US" sz="1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© 2015 Peter Bretscher</a:t>
            </a:r>
          </a:p>
        </p:txBody>
      </p:sp>
    </p:spTree>
    <p:extLst>
      <p:ext uri="{BB962C8B-B14F-4D97-AF65-F5344CB8AC3E}">
        <p14:creationId xmlns:p14="http://schemas.microsoft.com/office/powerpoint/2010/main" val="19091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A4-Papier (210x297 mm)</PresentationFormat>
  <Paragraphs>91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 Bretscher</dc:creator>
  <cp:lastModifiedBy>Peter Bretscher</cp:lastModifiedBy>
  <cp:revision>28</cp:revision>
  <dcterms:created xsi:type="dcterms:W3CDTF">2015-01-19T13:52:07Z</dcterms:created>
  <dcterms:modified xsi:type="dcterms:W3CDTF">2015-04-06T08:28:38Z</dcterms:modified>
</cp:coreProperties>
</file>