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78" r:id="rId3"/>
    <p:sldId id="260" r:id="rId4"/>
    <p:sldId id="265" r:id="rId5"/>
    <p:sldId id="271" r:id="rId6"/>
    <p:sldId id="269" r:id="rId7"/>
    <p:sldId id="273" r:id="rId8"/>
    <p:sldId id="274" r:id="rId9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14" autoAdjust="0"/>
  </p:normalViewPr>
  <p:slideViewPr>
    <p:cSldViewPr showGuides="1">
      <p:cViewPr varScale="1">
        <p:scale>
          <a:sx n="104" d="100"/>
          <a:sy n="104" d="100"/>
        </p:scale>
        <p:origin x="-858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5D3FE-73AF-4BED-80C3-ABC4C6741FA2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3E5FB-28C1-47D2-89EC-278EEF946E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1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85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0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0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8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8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25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3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1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9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(C) 2015 Peter Bretscher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6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37" y="1340768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705600" y="331200"/>
            <a:ext cx="4910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dirty="0" smtClean="0"/>
              <a:t>3D-Unternehmensmodell Aussensicht</a:t>
            </a:r>
            <a:endParaRPr lang="en-US" sz="240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380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340767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04528" y="332656"/>
            <a:ext cx="4731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2400" dirty="0" smtClean="0"/>
              <a:t>3D-Unternehmensmodell Innensicht</a:t>
            </a:r>
            <a:endParaRPr lang="en-US" sz="240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0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340767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04528" y="332656"/>
            <a:ext cx="4731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2400" dirty="0" smtClean="0"/>
              <a:t>3D-Unternehmensmodell Innensicht</a:t>
            </a:r>
            <a:endParaRPr lang="en-US" sz="2400" dirty="0"/>
          </a:p>
        </p:txBody>
      </p:sp>
      <p:sp>
        <p:nvSpPr>
          <p:cNvPr id="16" name="Rechteck 15"/>
          <p:cNvSpPr/>
          <p:nvPr/>
        </p:nvSpPr>
        <p:spPr>
          <a:xfrm>
            <a:off x="6225307" y="332656"/>
            <a:ext cx="288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2400" dirty="0" smtClean="0"/>
              <a:t>hat drei Ebenen</a:t>
            </a:r>
            <a:endParaRPr lang="en-US" sz="240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2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340767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04528" y="332656"/>
            <a:ext cx="4731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2400" dirty="0"/>
              <a:t>3D-Unternehmensmodell Innensicht</a:t>
            </a:r>
            <a:endParaRPr lang="en-US" sz="2400" dirty="0"/>
          </a:p>
        </p:txBody>
      </p:sp>
      <p:sp>
        <p:nvSpPr>
          <p:cNvPr id="17" name="Rechteck 16"/>
          <p:cNvSpPr/>
          <p:nvPr/>
        </p:nvSpPr>
        <p:spPr>
          <a:xfrm>
            <a:off x="5337810" y="1340767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1. Angebote</a:t>
            </a:r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1340767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hteck 15"/>
          <p:cNvSpPr/>
          <p:nvPr/>
        </p:nvSpPr>
        <p:spPr>
          <a:xfrm>
            <a:off x="6225307" y="332656"/>
            <a:ext cx="288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2400" dirty="0" smtClean="0"/>
              <a:t>hat drei Ebenen</a:t>
            </a: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8174355" y="1340767"/>
            <a:ext cx="93827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Produkte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Dienste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Rechte</a:t>
            </a:r>
            <a:endParaRPr lang="en-US" sz="12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3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340767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04528" y="332656"/>
            <a:ext cx="4731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2400" dirty="0"/>
              <a:t>3D-Unternehmensmodell Innensicht</a:t>
            </a:r>
            <a:endParaRPr lang="en-US" sz="2400" dirty="0"/>
          </a:p>
        </p:txBody>
      </p:sp>
      <p:sp>
        <p:nvSpPr>
          <p:cNvPr id="17" name="Rechteck 16"/>
          <p:cNvSpPr/>
          <p:nvPr/>
        </p:nvSpPr>
        <p:spPr>
          <a:xfrm>
            <a:off x="5337810" y="1340767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1. Angebote</a:t>
            </a:r>
            <a:endParaRPr lang="en-US" dirty="0"/>
          </a:p>
        </p:txBody>
      </p:sp>
      <p:sp>
        <p:nvSpPr>
          <p:cNvPr id="18" name="Rechteck 17"/>
          <p:cNvSpPr/>
          <p:nvPr/>
        </p:nvSpPr>
        <p:spPr>
          <a:xfrm>
            <a:off x="5337810" y="2846633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2. Prozesse</a:t>
            </a:r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1340767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2846633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hteck 15"/>
          <p:cNvSpPr/>
          <p:nvPr/>
        </p:nvSpPr>
        <p:spPr>
          <a:xfrm>
            <a:off x="6225307" y="332656"/>
            <a:ext cx="288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2400" dirty="0" smtClean="0"/>
              <a:t>hat drei Ebenen</a:t>
            </a: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8174355" y="1340767"/>
            <a:ext cx="93827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Produkte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Dienste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Rechte</a:t>
            </a:r>
            <a:endParaRPr lang="en-US" sz="1200" dirty="0"/>
          </a:p>
        </p:txBody>
      </p:sp>
      <p:sp>
        <p:nvSpPr>
          <p:cNvPr id="12" name="Textfeld 11"/>
          <p:cNvSpPr txBox="1"/>
          <p:nvPr/>
        </p:nvSpPr>
        <p:spPr>
          <a:xfrm>
            <a:off x="8174355" y="3060000"/>
            <a:ext cx="1563772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Management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Leistungserstellung &amp; Innovation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Ressourcen pflegen</a:t>
            </a:r>
            <a:endParaRPr lang="en-US" sz="12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340767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04528" y="332656"/>
            <a:ext cx="4731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2400" dirty="0"/>
              <a:t>3D-Unternehmensmodell Innensicht</a:t>
            </a:r>
            <a:endParaRPr lang="en-US" sz="2400" dirty="0"/>
          </a:p>
        </p:txBody>
      </p:sp>
      <p:sp>
        <p:nvSpPr>
          <p:cNvPr id="17" name="Rechteck 16"/>
          <p:cNvSpPr/>
          <p:nvPr/>
        </p:nvSpPr>
        <p:spPr>
          <a:xfrm>
            <a:off x="5337810" y="1340767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1. Angebote</a:t>
            </a:r>
            <a:endParaRPr lang="en-US" dirty="0"/>
          </a:p>
        </p:txBody>
      </p:sp>
      <p:sp>
        <p:nvSpPr>
          <p:cNvPr id="18" name="Rechteck 17"/>
          <p:cNvSpPr/>
          <p:nvPr/>
        </p:nvSpPr>
        <p:spPr>
          <a:xfrm>
            <a:off x="5337810" y="2846633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2. Prozesse</a:t>
            </a:r>
            <a:endParaRPr lang="en-US" dirty="0"/>
          </a:p>
        </p:txBody>
      </p:sp>
      <p:sp>
        <p:nvSpPr>
          <p:cNvPr id="19" name="Rechteck 18"/>
          <p:cNvSpPr/>
          <p:nvPr/>
        </p:nvSpPr>
        <p:spPr>
          <a:xfrm>
            <a:off x="5337810" y="4346249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/>
            <a:r>
              <a:rPr lang="de-CH" dirty="0" smtClean="0"/>
              <a:t>3. Ressorts</a:t>
            </a:r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1340767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2846633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hteck 15"/>
          <p:cNvSpPr/>
          <p:nvPr/>
        </p:nvSpPr>
        <p:spPr>
          <a:xfrm>
            <a:off x="6225307" y="332656"/>
            <a:ext cx="288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2400" dirty="0" smtClean="0"/>
              <a:t>hat drei Ebenen</a:t>
            </a: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8174355" y="1340767"/>
            <a:ext cx="93827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Produkte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Dienste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Rechte</a:t>
            </a:r>
            <a:endParaRPr lang="en-US" sz="1200" dirty="0"/>
          </a:p>
        </p:txBody>
      </p:sp>
      <p:sp>
        <p:nvSpPr>
          <p:cNvPr id="12" name="Textfeld 11"/>
          <p:cNvSpPr txBox="1"/>
          <p:nvPr/>
        </p:nvSpPr>
        <p:spPr>
          <a:xfrm>
            <a:off x="8174355" y="3060000"/>
            <a:ext cx="1563772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Management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Leistungserstellung &amp; Innovation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Ressourcen pflegen</a:t>
            </a:r>
            <a:endParaRPr lang="en-US" sz="1200" dirty="0"/>
          </a:p>
        </p:txBody>
      </p:sp>
      <p:sp>
        <p:nvSpPr>
          <p:cNvPr id="13" name="Textfeld 12"/>
          <p:cNvSpPr txBox="1"/>
          <p:nvPr/>
        </p:nvSpPr>
        <p:spPr>
          <a:xfrm>
            <a:off x="5865262" y="5229224"/>
            <a:ext cx="144018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66FF33"/>
                  </a:solidFill>
                </a:uFill>
              </a:rPr>
              <a:t>Marketing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FFFF00"/>
                  </a:solidFill>
                </a:uFill>
              </a:rPr>
              <a:t>Technik, F&amp;E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FF1A00"/>
                  </a:solidFill>
                </a:uFill>
              </a:rPr>
              <a:t>Fertigung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0066FF"/>
                  </a:solidFill>
                </a:uFill>
              </a:rPr>
              <a:t>QS &amp; Umwelt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E0E066"/>
                  </a:solidFill>
                </a:uFill>
              </a:rPr>
              <a:t>Personal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E0E099"/>
                  </a:solidFill>
                </a:uFill>
              </a:rPr>
              <a:t>Logistik &amp; Finanz</a:t>
            </a:r>
            <a:endParaRPr lang="en-US" sz="1200" u="heavy" dirty="0">
              <a:uFill>
                <a:solidFill>
                  <a:srgbClr val="E0E099"/>
                </a:solidFill>
              </a:uFill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4346249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5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340767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04528" y="332656"/>
            <a:ext cx="4731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2400" dirty="0"/>
              <a:t>3D-Unternehmensmodell Innensicht</a:t>
            </a:r>
            <a:endParaRPr lang="en-US" sz="2400" dirty="0"/>
          </a:p>
        </p:txBody>
      </p:sp>
      <p:sp>
        <p:nvSpPr>
          <p:cNvPr id="17" name="Rechteck 16"/>
          <p:cNvSpPr/>
          <p:nvPr/>
        </p:nvSpPr>
        <p:spPr>
          <a:xfrm>
            <a:off x="5337810" y="1340767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1. Angebote</a:t>
            </a:r>
            <a:endParaRPr lang="en-US" dirty="0"/>
          </a:p>
        </p:txBody>
      </p:sp>
      <p:sp>
        <p:nvSpPr>
          <p:cNvPr id="18" name="Rechteck 17"/>
          <p:cNvSpPr/>
          <p:nvPr/>
        </p:nvSpPr>
        <p:spPr>
          <a:xfrm>
            <a:off x="5337810" y="2846633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2. Prozesse</a:t>
            </a:r>
            <a:endParaRPr lang="en-US" dirty="0"/>
          </a:p>
        </p:txBody>
      </p:sp>
      <p:sp>
        <p:nvSpPr>
          <p:cNvPr id="19" name="Rechteck 18"/>
          <p:cNvSpPr/>
          <p:nvPr/>
        </p:nvSpPr>
        <p:spPr>
          <a:xfrm>
            <a:off x="5337810" y="4346249"/>
            <a:ext cx="288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/>
            <a:r>
              <a:rPr lang="de-CH" dirty="0" smtClean="0"/>
              <a:t>3. Ressorts und</a:t>
            </a:r>
            <a:br>
              <a:rPr lang="de-CH" dirty="0" smtClean="0"/>
            </a:br>
            <a:r>
              <a:rPr lang="de-CH" dirty="0" smtClean="0"/>
              <a:t>Ressourcen</a:t>
            </a:r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1340767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2846633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hteck 15"/>
          <p:cNvSpPr/>
          <p:nvPr/>
        </p:nvSpPr>
        <p:spPr>
          <a:xfrm>
            <a:off x="6225307" y="332656"/>
            <a:ext cx="288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2400" dirty="0" smtClean="0"/>
              <a:t>hat drei Ebenen</a:t>
            </a: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8174355" y="1340767"/>
            <a:ext cx="93827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Produkte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Dienste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Rechte</a:t>
            </a:r>
            <a:endParaRPr lang="en-US" sz="1200" dirty="0"/>
          </a:p>
        </p:txBody>
      </p:sp>
      <p:sp>
        <p:nvSpPr>
          <p:cNvPr id="12" name="Textfeld 11"/>
          <p:cNvSpPr txBox="1"/>
          <p:nvPr/>
        </p:nvSpPr>
        <p:spPr>
          <a:xfrm>
            <a:off x="8174355" y="3060000"/>
            <a:ext cx="1563772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Management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Leistungserstellung &amp; Innovation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Ressourcen pflegen</a:t>
            </a:r>
            <a:endParaRPr lang="en-US" sz="1200" dirty="0"/>
          </a:p>
        </p:txBody>
      </p:sp>
      <p:sp>
        <p:nvSpPr>
          <p:cNvPr id="13" name="Textfeld 12"/>
          <p:cNvSpPr txBox="1"/>
          <p:nvPr/>
        </p:nvSpPr>
        <p:spPr>
          <a:xfrm>
            <a:off x="5865262" y="5229224"/>
            <a:ext cx="144018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66FF33"/>
                  </a:solidFill>
                </a:uFill>
              </a:rPr>
              <a:t>Marketing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FFFF00"/>
                  </a:solidFill>
                </a:uFill>
              </a:rPr>
              <a:t>Technik, F&amp;E 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FF1A00"/>
                  </a:solidFill>
                </a:uFill>
              </a:rPr>
              <a:t>Fertigung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0066FF"/>
                  </a:solidFill>
                </a:uFill>
              </a:rPr>
              <a:t>QS &amp; Umwelt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E0E066"/>
                  </a:solidFill>
                </a:uFill>
              </a:rPr>
              <a:t>Personal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E0E099"/>
                  </a:solidFill>
                </a:uFill>
              </a:rPr>
              <a:t>Logistik &amp; Finanz</a:t>
            </a:r>
            <a:endParaRPr lang="en-US" sz="1200" u="heavy" dirty="0">
              <a:uFill>
                <a:solidFill>
                  <a:srgbClr val="E0E099"/>
                </a:solidFill>
              </a:uFill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4346249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8174355" y="4760661"/>
            <a:ext cx="144018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Produkte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Betriebsmittel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Dokumente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Know-How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Rechte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Finanzen</a:t>
            </a:r>
            <a:endParaRPr lang="en-US" sz="12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(C) 2015 Peter Bretscher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1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340767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04528" y="332656"/>
            <a:ext cx="4731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2400" dirty="0"/>
              <a:t>3D-Unternehmensmodell Innensicht</a:t>
            </a:r>
            <a:endParaRPr lang="en-US" sz="2400" dirty="0"/>
          </a:p>
        </p:txBody>
      </p:sp>
      <p:sp>
        <p:nvSpPr>
          <p:cNvPr id="17" name="Rechteck 16"/>
          <p:cNvSpPr/>
          <p:nvPr/>
        </p:nvSpPr>
        <p:spPr>
          <a:xfrm>
            <a:off x="5337810" y="1340767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1. Angebote</a:t>
            </a:r>
            <a:endParaRPr lang="en-US" dirty="0"/>
          </a:p>
        </p:txBody>
      </p:sp>
      <p:sp>
        <p:nvSpPr>
          <p:cNvPr id="18" name="Rechteck 17"/>
          <p:cNvSpPr/>
          <p:nvPr/>
        </p:nvSpPr>
        <p:spPr>
          <a:xfrm>
            <a:off x="5337810" y="2846633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2. Prozesse</a:t>
            </a:r>
            <a:endParaRPr lang="en-US" dirty="0"/>
          </a:p>
        </p:txBody>
      </p:sp>
      <p:sp>
        <p:nvSpPr>
          <p:cNvPr id="19" name="Rechteck 18"/>
          <p:cNvSpPr/>
          <p:nvPr/>
        </p:nvSpPr>
        <p:spPr>
          <a:xfrm>
            <a:off x="5337810" y="4346249"/>
            <a:ext cx="288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/>
            <a:r>
              <a:rPr lang="de-CH" dirty="0" smtClean="0"/>
              <a:t>3. Ressorts und</a:t>
            </a:r>
            <a:br>
              <a:rPr lang="de-CH" dirty="0" smtClean="0"/>
            </a:br>
            <a:r>
              <a:rPr lang="de-CH" dirty="0" smtClean="0"/>
              <a:t>Ressourcen</a:t>
            </a:r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1340767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2846633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hteck 15"/>
          <p:cNvSpPr/>
          <p:nvPr/>
        </p:nvSpPr>
        <p:spPr>
          <a:xfrm>
            <a:off x="6225307" y="332656"/>
            <a:ext cx="288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2400" dirty="0" smtClean="0"/>
              <a:t>hat drei Ebenen</a:t>
            </a: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8174355" y="1340767"/>
            <a:ext cx="93827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Produkte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Dienste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Rechte</a:t>
            </a:r>
            <a:endParaRPr lang="en-US" sz="1200" dirty="0"/>
          </a:p>
        </p:txBody>
      </p:sp>
      <p:sp>
        <p:nvSpPr>
          <p:cNvPr id="12" name="Textfeld 11"/>
          <p:cNvSpPr txBox="1"/>
          <p:nvPr/>
        </p:nvSpPr>
        <p:spPr>
          <a:xfrm>
            <a:off x="8174355" y="3060000"/>
            <a:ext cx="1563772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Management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Leistungserstellung &amp; Innovation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Ressourcen pflegen</a:t>
            </a:r>
            <a:endParaRPr lang="en-US" sz="1200" dirty="0"/>
          </a:p>
        </p:txBody>
      </p:sp>
      <p:sp>
        <p:nvSpPr>
          <p:cNvPr id="13" name="Textfeld 12"/>
          <p:cNvSpPr txBox="1"/>
          <p:nvPr/>
        </p:nvSpPr>
        <p:spPr>
          <a:xfrm>
            <a:off x="5865262" y="5229224"/>
            <a:ext cx="144018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66FF33"/>
                  </a:solidFill>
                </a:uFill>
              </a:rPr>
              <a:t>Marketing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FFFF00"/>
                  </a:solidFill>
                </a:uFill>
              </a:rPr>
              <a:t>Technik, F&amp;E 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FF1A00"/>
                  </a:solidFill>
                </a:uFill>
              </a:rPr>
              <a:t>Fertigung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0066FF"/>
                  </a:solidFill>
                </a:uFill>
              </a:rPr>
              <a:t>QS &amp; Umwelt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E0E066"/>
                  </a:solidFill>
                </a:uFill>
              </a:rPr>
              <a:t>Personal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E0E099"/>
                  </a:solidFill>
                </a:uFill>
              </a:rPr>
              <a:t>Logistik &amp; Finanz</a:t>
            </a:r>
            <a:endParaRPr lang="en-US" sz="1200" u="heavy" dirty="0">
              <a:uFill>
                <a:solidFill>
                  <a:srgbClr val="E0E099"/>
                </a:solidFill>
              </a:uFill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4346249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8174355" y="4760661"/>
            <a:ext cx="144018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Produkte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Betriebsmittel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Dokumente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Know-How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Rechte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Finanzen</a:t>
            </a:r>
            <a:endParaRPr lang="en-US" sz="12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(C) 2015 Peter </a:t>
            </a:r>
            <a:r>
              <a:rPr lang="en-US" dirty="0" err="1" smtClean="0"/>
              <a:t>Bretscher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18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A4-Papier (210x297 mm)</PresentationFormat>
  <Paragraphs>91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Peter Bretscher</dc:creator>
  <cp:lastModifiedBy>Peter Bretscher</cp:lastModifiedBy>
  <cp:revision>18</cp:revision>
  <dcterms:created xsi:type="dcterms:W3CDTF">2015-01-19T13:52:07Z</dcterms:created>
  <dcterms:modified xsi:type="dcterms:W3CDTF">2015-01-21T08:13:47Z</dcterms:modified>
</cp:coreProperties>
</file>