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11"/>
  </p:notesMasterIdLst>
  <p:handoutMasterIdLst>
    <p:handoutMasterId r:id="rId12"/>
  </p:handoutMasterIdLst>
  <p:sldIdLst>
    <p:sldId id="430" r:id="rId2"/>
    <p:sldId id="431" r:id="rId3"/>
    <p:sldId id="411" r:id="rId4"/>
    <p:sldId id="409" r:id="rId5"/>
    <p:sldId id="412" r:id="rId6"/>
    <p:sldId id="433" r:id="rId7"/>
    <p:sldId id="432" r:id="rId8"/>
    <p:sldId id="372" r:id="rId9"/>
    <p:sldId id="368" r:id="rId10"/>
  </p:sldIdLst>
  <p:sldSz cx="11315700" cy="8001000"/>
  <p:notesSz cx="6662738" cy="9866313"/>
  <p:defaultTextStyle>
    <a:defPPr>
      <a:defRPr lang="en-US"/>
    </a:defPPr>
    <a:lvl1pPr algn="ctr" rtl="0" eaLnBrk="0" fontAlgn="base" hangingPunct="0">
      <a:spcBef>
        <a:spcPct val="0"/>
      </a:spcBef>
      <a:spcAft>
        <a:spcPct val="0"/>
      </a:spcAft>
      <a:defRPr sz="2400" kern="1200">
        <a:solidFill>
          <a:srgbClr val="000000"/>
        </a:solidFill>
        <a:latin typeface="SwissReSans" pitchFamily="34" charset="0"/>
        <a:ea typeface="+mn-ea"/>
        <a:cs typeface="+mn-cs"/>
      </a:defRPr>
    </a:lvl1pPr>
    <a:lvl2pPr marL="457200" algn="ctr" rtl="0" eaLnBrk="0" fontAlgn="base" hangingPunct="0">
      <a:spcBef>
        <a:spcPct val="0"/>
      </a:spcBef>
      <a:spcAft>
        <a:spcPct val="0"/>
      </a:spcAft>
      <a:defRPr sz="2400" kern="1200">
        <a:solidFill>
          <a:srgbClr val="000000"/>
        </a:solidFill>
        <a:latin typeface="SwissReSans" pitchFamily="34" charset="0"/>
        <a:ea typeface="+mn-ea"/>
        <a:cs typeface="+mn-cs"/>
      </a:defRPr>
    </a:lvl2pPr>
    <a:lvl3pPr marL="914400" algn="ctr" rtl="0" eaLnBrk="0" fontAlgn="base" hangingPunct="0">
      <a:spcBef>
        <a:spcPct val="0"/>
      </a:spcBef>
      <a:spcAft>
        <a:spcPct val="0"/>
      </a:spcAft>
      <a:defRPr sz="2400" kern="1200">
        <a:solidFill>
          <a:srgbClr val="000000"/>
        </a:solidFill>
        <a:latin typeface="SwissReSans" pitchFamily="34" charset="0"/>
        <a:ea typeface="+mn-ea"/>
        <a:cs typeface="+mn-cs"/>
      </a:defRPr>
    </a:lvl3pPr>
    <a:lvl4pPr marL="1371600" algn="ctr" rtl="0" eaLnBrk="0" fontAlgn="base" hangingPunct="0">
      <a:spcBef>
        <a:spcPct val="0"/>
      </a:spcBef>
      <a:spcAft>
        <a:spcPct val="0"/>
      </a:spcAft>
      <a:defRPr sz="2400" kern="1200">
        <a:solidFill>
          <a:srgbClr val="000000"/>
        </a:solidFill>
        <a:latin typeface="SwissReSans" pitchFamily="34" charset="0"/>
        <a:ea typeface="+mn-ea"/>
        <a:cs typeface="+mn-cs"/>
      </a:defRPr>
    </a:lvl4pPr>
    <a:lvl5pPr marL="1828800" algn="ctr" rtl="0" eaLnBrk="0" fontAlgn="base" hangingPunct="0">
      <a:spcBef>
        <a:spcPct val="0"/>
      </a:spcBef>
      <a:spcAft>
        <a:spcPct val="0"/>
      </a:spcAft>
      <a:defRPr sz="2400" kern="1200">
        <a:solidFill>
          <a:srgbClr val="000000"/>
        </a:solidFill>
        <a:latin typeface="SwissReSans" pitchFamily="34" charset="0"/>
        <a:ea typeface="+mn-ea"/>
        <a:cs typeface="+mn-cs"/>
      </a:defRPr>
    </a:lvl5pPr>
    <a:lvl6pPr marL="2286000" algn="l" defTabSz="914400" rtl="0" eaLnBrk="1" latinLnBrk="0" hangingPunct="1">
      <a:defRPr sz="2400" kern="1200">
        <a:solidFill>
          <a:srgbClr val="000000"/>
        </a:solidFill>
        <a:latin typeface="SwissReSans" pitchFamily="34" charset="0"/>
        <a:ea typeface="+mn-ea"/>
        <a:cs typeface="+mn-cs"/>
      </a:defRPr>
    </a:lvl6pPr>
    <a:lvl7pPr marL="2743200" algn="l" defTabSz="914400" rtl="0" eaLnBrk="1" latinLnBrk="0" hangingPunct="1">
      <a:defRPr sz="2400" kern="1200">
        <a:solidFill>
          <a:srgbClr val="000000"/>
        </a:solidFill>
        <a:latin typeface="SwissReSans" pitchFamily="34" charset="0"/>
        <a:ea typeface="+mn-ea"/>
        <a:cs typeface="+mn-cs"/>
      </a:defRPr>
    </a:lvl7pPr>
    <a:lvl8pPr marL="3200400" algn="l" defTabSz="914400" rtl="0" eaLnBrk="1" latinLnBrk="0" hangingPunct="1">
      <a:defRPr sz="2400" kern="1200">
        <a:solidFill>
          <a:srgbClr val="000000"/>
        </a:solidFill>
        <a:latin typeface="SwissReSans" pitchFamily="34" charset="0"/>
        <a:ea typeface="+mn-ea"/>
        <a:cs typeface="+mn-cs"/>
      </a:defRPr>
    </a:lvl8pPr>
    <a:lvl9pPr marL="3657600" algn="l" defTabSz="914400" rtl="0" eaLnBrk="1" latinLnBrk="0" hangingPunct="1">
      <a:defRPr sz="2400" kern="1200">
        <a:solidFill>
          <a:srgbClr val="000000"/>
        </a:solidFill>
        <a:latin typeface="SwissReSans" pitchFamily="34" charset="0"/>
        <a:ea typeface="+mn-ea"/>
        <a:cs typeface="+mn-cs"/>
      </a:defRPr>
    </a:lvl9pPr>
  </p:defaultTextStyle>
  <p:extLst>
    <p:ext uri="{EFAFB233-063F-42B5-8137-9DF3F51BA10A}">
      <p15:sldGuideLst xmlns:p15="http://schemas.microsoft.com/office/powerpoint/2012/main">
        <p15:guide id="1" orient="horz" pos="2116">
          <p15:clr>
            <a:srgbClr val="A4A3A4"/>
          </p15:clr>
        </p15:guide>
        <p15:guide id="2" pos="2467">
          <p15:clr>
            <a:srgbClr val="A4A3A4"/>
          </p15:clr>
        </p15:guide>
      </p15:sldGuideLst>
    </p:ext>
    <p:ext uri="{2D200454-40CA-4A62-9FC3-DE9A4176ACB9}">
      <p15:notesGuideLst xmlns:p15="http://schemas.microsoft.com/office/powerpoint/2012/main">
        <p15:guide id="1" orient="horz" pos="3120">
          <p15:clr>
            <a:srgbClr val="A4A3A4"/>
          </p15:clr>
        </p15:guide>
        <p15:guide id="2" pos="20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clrMru>
    <a:srgbClr val="728B81"/>
    <a:srgbClr val="686AB0"/>
    <a:srgbClr val="FDC4A1"/>
    <a:srgbClr val="FEEBDE"/>
    <a:srgbClr val="FDD7BF"/>
    <a:srgbClr val="B2AED4"/>
    <a:srgbClr val="A29F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p:scale>
          <a:sx n="54" d="100"/>
          <a:sy n="54" d="100"/>
        </p:scale>
        <p:origin x="-936" y="-306"/>
      </p:cViewPr>
      <p:guideLst>
        <p:guide orient="horz" pos="2116"/>
        <p:guide pos="2467"/>
      </p:guideLst>
    </p:cSldViewPr>
  </p:slideViewPr>
  <p:outlineViewPr>
    <p:cViewPr>
      <p:scale>
        <a:sx n="33" d="100"/>
        <a:sy n="33" d="100"/>
      </p:scale>
      <p:origin x="0" y="0"/>
    </p:cViewPr>
  </p:outlineViewPr>
  <p:sorterViewPr>
    <p:cViewPr varScale="1">
      <p:scale>
        <a:sx n="1" d="1"/>
        <a:sy n="1" d="1"/>
      </p:scale>
      <p:origin x="0" y="0"/>
    </p:cViewPr>
  </p:sorterViewPr>
  <p:notesViewPr>
    <p:cSldViewPr snapToGrid="0">
      <p:cViewPr>
        <p:scale>
          <a:sx n="60" d="100"/>
          <a:sy n="60" d="100"/>
        </p:scale>
        <p:origin x="-1758" y="156"/>
      </p:cViewPr>
      <p:guideLst>
        <p:guide orient="horz" pos="3120"/>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72B3A9C-4CA0-4BC9-8E98-AB62AECFA1EC}"/>
              </a:ext>
            </a:extLst>
          </p:cNvPr>
          <p:cNvSpPr>
            <a:spLocks noGrp="1" noChangeArrowheads="1"/>
          </p:cNvSpPr>
          <p:nvPr>
            <p:ph type="hdr" sz="quarter"/>
          </p:nvPr>
        </p:nvSpPr>
        <p:spPr bwMode="auto">
          <a:xfrm>
            <a:off x="0" y="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defRPr sz="1200"/>
            </a:lvl1pPr>
          </a:lstStyle>
          <a:p>
            <a:endParaRPr lang="en-US" altLang="de-DE"/>
          </a:p>
        </p:txBody>
      </p:sp>
      <p:sp>
        <p:nvSpPr>
          <p:cNvPr id="19459" name="Rectangle 3">
            <a:extLst>
              <a:ext uri="{FF2B5EF4-FFF2-40B4-BE49-F238E27FC236}">
                <a16:creationId xmlns:a16="http://schemas.microsoft.com/office/drawing/2014/main" id="{5BA689D0-C331-4687-BD28-4674D7A9D31C}"/>
              </a:ext>
            </a:extLst>
          </p:cNvPr>
          <p:cNvSpPr>
            <a:spLocks noGrp="1" noChangeArrowheads="1"/>
          </p:cNvSpPr>
          <p:nvPr>
            <p:ph type="dt" sz="quarter" idx="1"/>
          </p:nvPr>
        </p:nvSpPr>
        <p:spPr bwMode="auto">
          <a:xfrm>
            <a:off x="3775075" y="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defRPr sz="1200"/>
            </a:lvl1pPr>
          </a:lstStyle>
          <a:p>
            <a:endParaRPr lang="en-US" altLang="de-DE"/>
          </a:p>
        </p:txBody>
      </p:sp>
      <p:sp>
        <p:nvSpPr>
          <p:cNvPr id="19460" name="Rectangle 4">
            <a:extLst>
              <a:ext uri="{FF2B5EF4-FFF2-40B4-BE49-F238E27FC236}">
                <a16:creationId xmlns:a16="http://schemas.microsoft.com/office/drawing/2014/main" id="{CA1A2B59-2718-424A-B15C-834823A4670B}"/>
              </a:ext>
            </a:extLst>
          </p:cNvPr>
          <p:cNvSpPr>
            <a:spLocks noGrp="1" noChangeArrowheads="1"/>
          </p:cNvSpPr>
          <p:nvPr>
            <p:ph type="ftr" sz="quarter" idx="2"/>
          </p:nvPr>
        </p:nvSpPr>
        <p:spPr bwMode="auto">
          <a:xfrm>
            <a:off x="0" y="937260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l">
              <a:defRPr sz="1200"/>
            </a:lvl1pPr>
          </a:lstStyle>
          <a:p>
            <a:endParaRPr lang="en-US" altLang="de-DE"/>
          </a:p>
        </p:txBody>
      </p:sp>
      <p:sp>
        <p:nvSpPr>
          <p:cNvPr id="19461" name="Rectangle 5">
            <a:extLst>
              <a:ext uri="{FF2B5EF4-FFF2-40B4-BE49-F238E27FC236}">
                <a16:creationId xmlns:a16="http://schemas.microsoft.com/office/drawing/2014/main" id="{55B31DE6-83B6-4E2D-BEDD-D7BD0BD8F5BA}"/>
              </a:ext>
            </a:extLst>
          </p:cNvPr>
          <p:cNvSpPr>
            <a:spLocks noGrp="1" noChangeArrowheads="1"/>
          </p:cNvSpPr>
          <p:nvPr>
            <p:ph type="sldNum" sz="quarter" idx="3"/>
          </p:nvPr>
        </p:nvSpPr>
        <p:spPr bwMode="auto">
          <a:xfrm>
            <a:off x="3775075" y="937260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defRPr sz="1200"/>
            </a:lvl1pPr>
          </a:lstStyle>
          <a:p>
            <a:fld id="{B5864484-AFFC-4269-9442-84EB50E3507F}" type="slidenum">
              <a:rPr lang="en-US" altLang="de-DE"/>
              <a:pPr/>
              <a:t>‹Nr.›</a:t>
            </a:fld>
            <a:endParaRPr lang="en-US"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A721895-C328-4606-AE9E-B7B34AD561AF}"/>
              </a:ext>
            </a:extLst>
          </p:cNvPr>
          <p:cNvSpPr>
            <a:spLocks noGrp="1" noChangeArrowheads="1"/>
          </p:cNvSpPr>
          <p:nvPr>
            <p:ph type="hdr" sz="quarter"/>
          </p:nvPr>
        </p:nvSpPr>
        <p:spPr bwMode="auto">
          <a:xfrm>
            <a:off x="0" y="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defRPr sz="1200"/>
            </a:lvl1pPr>
          </a:lstStyle>
          <a:p>
            <a:endParaRPr lang="en-US" altLang="de-DE"/>
          </a:p>
        </p:txBody>
      </p:sp>
      <p:sp>
        <p:nvSpPr>
          <p:cNvPr id="15363" name="Rectangle 3">
            <a:extLst>
              <a:ext uri="{FF2B5EF4-FFF2-40B4-BE49-F238E27FC236}">
                <a16:creationId xmlns:a16="http://schemas.microsoft.com/office/drawing/2014/main" id="{F42A976F-EE72-407C-A101-74472106FEDE}"/>
              </a:ext>
            </a:extLst>
          </p:cNvPr>
          <p:cNvSpPr>
            <a:spLocks noGrp="1" noChangeArrowheads="1"/>
          </p:cNvSpPr>
          <p:nvPr>
            <p:ph type="dt" idx="1"/>
          </p:nvPr>
        </p:nvSpPr>
        <p:spPr bwMode="auto">
          <a:xfrm>
            <a:off x="3775075" y="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defRPr sz="1200"/>
            </a:lvl1pPr>
          </a:lstStyle>
          <a:p>
            <a:endParaRPr lang="en-US" altLang="de-DE"/>
          </a:p>
        </p:txBody>
      </p:sp>
      <p:sp>
        <p:nvSpPr>
          <p:cNvPr id="15364" name="Rectangle 4">
            <a:extLst>
              <a:ext uri="{FF2B5EF4-FFF2-40B4-BE49-F238E27FC236}">
                <a16:creationId xmlns:a16="http://schemas.microsoft.com/office/drawing/2014/main" id="{68EAB4AD-47E2-4957-A44C-B6FC03BA740E}"/>
              </a:ext>
            </a:extLst>
          </p:cNvPr>
          <p:cNvSpPr>
            <a:spLocks noChangeArrowheads="1" noTextEdit="1"/>
          </p:cNvSpPr>
          <p:nvPr>
            <p:ph type="sldImg" idx="2"/>
          </p:nvPr>
        </p:nvSpPr>
        <p:spPr bwMode="auto">
          <a:xfrm>
            <a:off x="714375" y="739775"/>
            <a:ext cx="5233988" cy="37004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a:extLst>
              <a:ext uri="{FF2B5EF4-FFF2-40B4-BE49-F238E27FC236}">
                <a16:creationId xmlns:a16="http://schemas.microsoft.com/office/drawing/2014/main" id="{9AFC7DDD-0382-4995-A498-AF5B6996F04A}"/>
              </a:ext>
            </a:extLst>
          </p:cNvPr>
          <p:cNvSpPr>
            <a:spLocks noGrp="1" noChangeArrowheads="1"/>
          </p:cNvSpPr>
          <p:nvPr>
            <p:ph type="body" sz="quarter" idx="3"/>
          </p:nvPr>
        </p:nvSpPr>
        <p:spPr bwMode="auto">
          <a:xfrm>
            <a:off x="887413" y="4686300"/>
            <a:ext cx="4887912" cy="4440238"/>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15366" name="Rectangle 6">
            <a:extLst>
              <a:ext uri="{FF2B5EF4-FFF2-40B4-BE49-F238E27FC236}">
                <a16:creationId xmlns:a16="http://schemas.microsoft.com/office/drawing/2014/main" id="{1DDF3019-01C6-468D-90C5-729A2ADEFBCA}"/>
              </a:ext>
            </a:extLst>
          </p:cNvPr>
          <p:cNvSpPr>
            <a:spLocks noGrp="1" noChangeArrowheads="1"/>
          </p:cNvSpPr>
          <p:nvPr>
            <p:ph type="ftr" sz="quarter" idx="4"/>
          </p:nvPr>
        </p:nvSpPr>
        <p:spPr bwMode="auto">
          <a:xfrm>
            <a:off x="0" y="937260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l">
              <a:defRPr sz="1200"/>
            </a:lvl1pPr>
          </a:lstStyle>
          <a:p>
            <a:endParaRPr lang="en-US" altLang="de-DE"/>
          </a:p>
        </p:txBody>
      </p:sp>
      <p:sp>
        <p:nvSpPr>
          <p:cNvPr id="15367" name="Rectangle 7">
            <a:extLst>
              <a:ext uri="{FF2B5EF4-FFF2-40B4-BE49-F238E27FC236}">
                <a16:creationId xmlns:a16="http://schemas.microsoft.com/office/drawing/2014/main" id="{D382C7EB-0672-40DC-9BC8-B75159200431}"/>
              </a:ext>
            </a:extLst>
          </p:cNvPr>
          <p:cNvSpPr>
            <a:spLocks noGrp="1" noChangeArrowheads="1"/>
          </p:cNvSpPr>
          <p:nvPr>
            <p:ph type="sldNum" sz="quarter" idx="5"/>
          </p:nvPr>
        </p:nvSpPr>
        <p:spPr bwMode="auto">
          <a:xfrm>
            <a:off x="3775075" y="9372600"/>
            <a:ext cx="2887663" cy="493713"/>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defRPr sz="1200"/>
            </a:lvl1pPr>
          </a:lstStyle>
          <a:p>
            <a:fld id="{06F8A1B0-9CC9-43B8-91AB-17693124A24C}" type="slidenum">
              <a:rPr lang="en-US" altLang="de-DE"/>
              <a:pPr/>
              <a:t>‹Nr.›</a:t>
            </a:fld>
            <a:endParaRPr lang="en-US"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wissReSans"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SwissReSans"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SwissReSans"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SwissReSans"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SwissReSan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23946E-56E6-4E7E-A2FD-7B8FE54AE6D9}"/>
              </a:ext>
            </a:extLst>
          </p:cNvPr>
          <p:cNvSpPr>
            <a:spLocks noGrp="1" noChangeArrowheads="1"/>
          </p:cNvSpPr>
          <p:nvPr>
            <p:ph type="sldNum" sz="quarter" idx="5"/>
          </p:nvPr>
        </p:nvSpPr>
        <p:spPr>
          <a:ln/>
        </p:spPr>
        <p:txBody>
          <a:bodyPr/>
          <a:lstStyle/>
          <a:p>
            <a:fld id="{477A3528-AAA2-428C-BAD1-F5E509EB76F9}" type="slidenum">
              <a:rPr lang="en-US" altLang="de-DE"/>
              <a:pPr/>
              <a:t>1</a:t>
            </a:fld>
            <a:endParaRPr lang="en-US" altLang="de-DE"/>
          </a:p>
        </p:txBody>
      </p:sp>
      <p:sp>
        <p:nvSpPr>
          <p:cNvPr id="294914" name="Rectangle 1026">
            <a:extLst>
              <a:ext uri="{FF2B5EF4-FFF2-40B4-BE49-F238E27FC236}">
                <a16:creationId xmlns:a16="http://schemas.microsoft.com/office/drawing/2014/main" id="{248A903E-55C5-4C31-B7DE-CED2D6873D72}"/>
              </a:ext>
            </a:extLst>
          </p:cNvPr>
          <p:cNvSpPr>
            <a:spLocks noChangeArrowheads="1" noTextEdit="1"/>
          </p:cNvSpPr>
          <p:nvPr>
            <p:ph type="sldImg"/>
          </p:nvPr>
        </p:nvSpPr>
        <p:spPr>
          <a:xfrm>
            <a:off x="714375" y="741363"/>
            <a:ext cx="5233988" cy="3700462"/>
          </a:xfrm>
          <a:ln/>
        </p:spPr>
      </p:sp>
      <p:sp>
        <p:nvSpPr>
          <p:cNvPr id="294915" name="Rectangle 1027">
            <a:extLst>
              <a:ext uri="{FF2B5EF4-FFF2-40B4-BE49-F238E27FC236}">
                <a16:creationId xmlns:a16="http://schemas.microsoft.com/office/drawing/2014/main" id="{AC2DBCB0-B1A3-485D-A0D3-29C2AAC951FA}"/>
              </a:ext>
            </a:extLst>
          </p:cNvPr>
          <p:cNvSpPr>
            <a:spLocks noGrp="1" noChangeArrowheads="1"/>
          </p:cNvSpPr>
          <p:nvPr>
            <p:ph type="body" idx="1"/>
          </p:nvPr>
        </p:nvSpPr>
        <p:spPr>
          <a:xfrm>
            <a:off x="889000" y="4687888"/>
            <a:ext cx="4884738" cy="4437062"/>
          </a:xfrm>
        </p:spPr>
        <p:txBody>
          <a:bodyPr/>
          <a:lstStyle/>
          <a:p>
            <a:endParaRPr lang="en-GB"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CFFDC0B-2105-4698-B33B-3BC59D88BD5A}"/>
              </a:ext>
            </a:extLst>
          </p:cNvPr>
          <p:cNvSpPr>
            <a:spLocks noGrp="1" noChangeArrowheads="1"/>
          </p:cNvSpPr>
          <p:nvPr>
            <p:ph type="sldNum" sz="quarter" idx="5"/>
          </p:nvPr>
        </p:nvSpPr>
        <p:spPr>
          <a:ln/>
        </p:spPr>
        <p:txBody>
          <a:bodyPr/>
          <a:lstStyle/>
          <a:p>
            <a:fld id="{0A3AA01A-C0C3-4B0A-98C6-F96E154A4E1B}" type="slidenum">
              <a:rPr lang="en-US" altLang="de-DE"/>
              <a:pPr/>
              <a:t>2</a:t>
            </a:fld>
            <a:endParaRPr lang="en-US" altLang="de-DE"/>
          </a:p>
        </p:txBody>
      </p:sp>
      <p:sp>
        <p:nvSpPr>
          <p:cNvPr id="302082" name="Rectangle 2">
            <a:extLst>
              <a:ext uri="{FF2B5EF4-FFF2-40B4-BE49-F238E27FC236}">
                <a16:creationId xmlns:a16="http://schemas.microsoft.com/office/drawing/2014/main" id="{D29E657D-B9B0-4615-872F-DD959FD78311}"/>
              </a:ext>
            </a:extLst>
          </p:cNvPr>
          <p:cNvSpPr>
            <a:spLocks noChangeArrowheads="1" noTextEdit="1"/>
          </p:cNvSpPr>
          <p:nvPr>
            <p:ph type="sldImg"/>
          </p:nvPr>
        </p:nvSpPr>
        <p:spPr>
          <a:ln/>
        </p:spPr>
      </p:sp>
      <p:sp>
        <p:nvSpPr>
          <p:cNvPr id="302083" name="Rectangle 3">
            <a:extLst>
              <a:ext uri="{FF2B5EF4-FFF2-40B4-BE49-F238E27FC236}">
                <a16:creationId xmlns:a16="http://schemas.microsoft.com/office/drawing/2014/main" id="{7A18D4A8-666B-4FAE-838D-E1F70F735648}"/>
              </a:ext>
            </a:extLst>
          </p:cNvPr>
          <p:cNvSpPr>
            <a:spLocks noGrp="1" noChangeArrowheads="1"/>
          </p:cNvSpPr>
          <p:nvPr>
            <p:ph type="body" idx="1"/>
          </p:nvPr>
        </p:nvSpPr>
        <p:spPr/>
        <p:txBody>
          <a:bodyPr/>
          <a:lstStyle/>
          <a:p>
            <a:r>
              <a:rPr lang="de-DE" altLang="de-DE" b="1"/>
              <a:t>Proposal for flow: </a:t>
            </a:r>
          </a:p>
          <a:p>
            <a:endParaRPr lang="de-DE" altLang="de-DE" b="1"/>
          </a:p>
          <a:p>
            <a:r>
              <a:rPr lang="de-DE" altLang="de-DE"/>
              <a:t>(1) Key Message: </a:t>
            </a:r>
          </a:p>
          <a:p>
            <a:r>
              <a:rPr lang="de-DE" altLang="de-DE"/>
              <a:t>„WHY bother with franchise value at all ? Franchise value = Market‘s perspective of corporate intangible value !“</a:t>
            </a:r>
          </a:p>
          <a:p>
            <a:endParaRPr lang="de-DE" altLang="de-DE"/>
          </a:p>
          <a:p>
            <a:r>
              <a:rPr lang="de-DE" altLang="de-DE"/>
              <a:t>(2) „Franchise value is driven by capital market expectations and is an integral part of the value creation cylce for insurers. An economic value measure supports the identification of franchise value and levels the field for strategy definition and execution.“ </a:t>
            </a:r>
          </a:p>
          <a:p>
            <a:endParaRPr lang="de-DE" altLang="de-DE"/>
          </a:p>
          <a:p>
            <a:r>
              <a:rPr lang="de-DE" altLang="de-DE"/>
              <a:t>(3) Transition to next slide:</a:t>
            </a:r>
          </a:p>
          <a:p>
            <a:r>
              <a:rPr lang="de-DE" altLang="de-DE"/>
              <a:t>„ WHY MANAGE  franchise value and not only economic value creation ? It reflects shareholders‘s expectation and thus influences directly the share price....“</a:t>
            </a:r>
          </a:p>
          <a:p>
            <a:endParaRPr lang="de-DE" altLang="de-DE"/>
          </a:p>
          <a:p>
            <a:endParaRPr lang="de-DE" altLang="de-DE"/>
          </a:p>
          <a:p>
            <a:endParaRPr lang="de-DE" altLang="de-DE"/>
          </a:p>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FF21A59-FAB6-4905-A247-09472A4C27CA}"/>
              </a:ext>
            </a:extLst>
          </p:cNvPr>
          <p:cNvSpPr>
            <a:spLocks noGrp="1" noChangeArrowheads="1"/>
          </p:cNvSpPr>
          <p:nvPr>
            <p:ph type="sldNum" sz="quarter" idx="5"/>
          </p:nvPr>
        </p:nvSpPr>
        <p:spPr>
          <a:ln/>
        </p:spPr>
        <p:txBody>
          <a:bodyPr/>
          <a:lstStyle/>
          <a:p>
            <a:fld id="{4B1B2271-025E-4905-8FF1-5C37E09862AF}" type="slidenum">
              <a:rPr lang="en-US" altLang="de-DE"/>
              <a:pPr/>
              <a:t>3</a:t>
            </a:fld>
            <a:endParaRPr lang="en-US" altLang="de-DE"/>
          </a:p>
        </p:txBody>
      </p:sp>
      <p:sp>
        <p:nvSpPr>
          <p:cNvPr id="303106" name="Rectangle 2">
            <a:extLst>
              <a:ext uri="{FF2B5EF4-FFF2-40B4-BE49-F238E27FC236}">
                <a16:creationId xmlns:a16="http://schemas.microsoft.com/office/drawing/2014/main" id="{7ED85EDD-F781-4B13-A559-0B947603BC0D}"/>
              </a:ext>
            </a:extLst>
          </p:cNvPr>
          <p:cNvSpPr>
            <a:spLocks noChangeArrowheads="1" noTextEdit="1"/>
          </p:cNvSpPr>
          <p:nvPr>
            <p:ph type="sldImg"/>
          </p:nvPr>
        </p:nvSpPr>
        <p:spPr>
          <a:ln/>
        </p:spPr>
      </p:sp>
      <p:sp>
        <p:nvSpPr>
          <p:cNvPr id="303107" name="Rectangle 3">
            <a:extLst>
              <a:ext uri="{FF2B5EF4-FFF2-40B4-BE49-F238E27FC236}">
                <a16:creationId xmlns:a16="http://schemas.microsoft.com/office/drawing/2014/main" id="{DAB41211-4B79-48BE-88EE-282B894392CF}"/>
              </a:ext>
            </a:extLst>
          </p:cNvPr>
          <p:cNvSpPr>
            <a:spLocks noGrp="1" noChangeArrowheads="1"/>
          </p:cNvSpPr>
          <p:nvPr>
            <p:ph type="body" idx="1"/>
          </p:nvPr>
        </p:nvSpPr>
        <p:spPr/>
        <p:txBody>
          <a:bodyPr/>
          <a:lstStyle/>
          <a:p>
            <a:r>
              <a:rPr lang="de-DE" altLang="de-DE" b="1"/>
              <a:t>Proposal for flow:</a:t>
            </a:r>
          </a:p>
          <a:p>
            <a:endParaRPr lang="de-DE" altLang="de-DE" b="1"/>
          </a:p>
          <a:p>
            <a:r>
              <a:rPr lang="de-DE" altLang="de-DE"/>
              <a:t>(1) [bullets] </a:t>
            </a:r>
          </a:p>
          <a:p>
            <a:endParaRPr lang="de-DE" altLang="de-DE"/>
          </a:p>
          <a:p>
            <a:r>
              <a:rPr lang="de-DE" altLang="de-DE"/>
              <a:t>(2) Key Message:</a:t>
            </a:r>
          </a:p>
          <a:p>
            <a:r>
              <a:rPr lang="de-DE" altLang="de-DE"/>
              <a:t>„WHAT is Franchise value ? The intangible share of market value.“</a:t>
            </a:r>
          </a:p>
          <a:p>
            <a:endParaRPr lang="de-DE" altLang="de-DE"/>
          </a:p>
          <a:p>
            <a:r>
              <a:rPr lang="de-DE" altLang="de-DE"/>
              <a:t>(3) „Shareholder provide capital and require an adequate oppportunity return . IF they are willing to pay more than the economic net worth, they MUST expect to receive something more than just the opportunity cost for the economic net worth. To maintain and manage such expectations is crucial for the sustainability of the market value of a company.“</a:t>
            </a:r>
          </a:p>
          <a:p>
            <a:endParaRPr lang="de-DE" altLang="de-DE"/>
          </a:p>
          <a:p>
            <a:r>
              <a:rPr lang="de-DE" altLang="de-DE"/>
              <a:t>(4) Transition to next slide:</a:t>
            </a:r>
          </a:p>
          <a:p>
            <a:r>
              <a:rPr lang="de-DE" altLang="de-DE"/>
              <a:t>A measure for economic value creation is required to make these expectations „visible“ and operational...</a:t>
            </a:r>
          </a:p>
          <a:p>
            <a:endParaRPr lang="de-DE" altLang="de-DE"/>
          </a:p>
          <a:p>
            <a:r>
              <a:rPr lang="de-DE" altLang="de-DE"/>
              <a:t>Q+A preparation</a:t>
            </a:r>
          </a:p>
          <a:p>
            <a:r>
              <a:rPr lang="de-DE" altLang="de-DE"/>
              <a:t>„For insurance, franchise value = market value less economic net worth. Same for other industries ?“ „Not exactly, as for other industries, the value of current business is not fully reflected in the balance sheet (recognition of profits in „accounting“ balance sheets not based on projections).“</a:t>
            </a:r>
          </a:p>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C86CE46-C6F8-4D8E-8E87-4DA4599C7A14}"/>
              </a:ext>
            </a:extLst>
          </p:cNvPr>
          <p:cNvSpPr>
            <a:spLocks noGrp="1" noChangeArrowheads="1"/>
          </p:cNvSpPr>
          <p:nvPr>
            <p:ph type="sldNum" sz="quarter" idx="5"/>
          </p:nvPr>
        </p:nvSpPr>
        <p:spPr>
          <a:ln/>
        </p:spPr>
        <p:txBody>
          <a:bodyPr/>
          <a:lstStyle/>
          <a:p>
            <a:fld id="{5B11AFCD-0EE7-4317-A70B-7A6DA710743B}" type="slidenum">
              <a:rPr lang="en-US" altLang="de-DE"/>
              <a:pPr/>
              <a:t>4</a:t>
            </a:fld>
            <a:endParaRPr lang="en-US" altLang="de-DE"/>
          </a:p>
        </p:txBody>
      </p:sp>
      <p:sp>
        <p:nvSpPr>
          <p:cNvPr id="305154" name="Rectangle 2">
            <a:extLst>
              <a:ext uri="{FF2B5EF4-FFF2-40B4-BE49-F238E27FC236}">
                <a16:creationId xmlns:a16="http://schemas.microsoft.com/office/drawing/2014/main" id="{6F276A64-17D8-45C0-90B2-84C108965F79}"/>
              </a:ext>
            </a:extLst>
          </p:cNvPr>
          <p:cNvSpPr>
            <a:spLocks noChangeArrowheads="1" noTextEdit="1"/>
          </p:cNvSpPr>
          <p:nvPr>
            <p:ph type="sldImg"/>
          </p:nvPr>
        </p:nvSpPr>
        <p:spPr>
          <a:ln/>
        </p:spPr>
      </p:sp>
      <p:sp>
        <p:nvSpPr>
          <p:cNvPr id="305155" name="Rectangle 3">
            <a:extLst>
              <a:ext uri="{FF2B5EF4-FFF2-40B4-BE49-F238E27FC236}">
                <a16:creationId xmlns:a16="http://schemas.microsoft.com/office/drawing/2014/main" id="{9635992B-7DD9-4B0E-B2AB-1B606D973783}"/>
              </a:ext>
            </a:extLst>
          </p:cNvPr>
          <p:cNvSpPr>
            <a:spLocks noGrp="1" noChangeArrowheads="1"/>
          </p:cNvSpPr>
          <p:nvPr>
            <p:ph type="body" idx="1"/>
          </p:nvPr>
        </p:nvSpPr>
        <p:spPr/>
        <p:txBody>
          <a:bodyPr/>
          <a:lstStyle/>
          <a:p>
            <a:r>
              <a:rPr lang="de-DE" altLang="de-DE" b="1"/>
              <a:t>Proposal for flow:</a:t>
            </a:r>
          </a:p>
          <a:p>
            <a:endParaRPr lang="de-DE" altLang="de-DE" b="1"/>
          </a:p>
          <a:p>
            <a:r>
              <a:rPr lang="de-DE" altLang="de-DE"/>
              <a:t>(1) [bullets]</a:t>
            </a:r>
          </a:p>
          <a:p>
            <a:endParaRPr lang="de-DE" altLang="de-DE"/>
          </a:p>
          <a:p>
            <a:r>
              <a:rPr lang="de-DE" altLang="de-DE"/>
              <a:t>(2) Key Message: </a:t>
            </a:r>
          </a:p>
          <a:p>
            <a:r>
              <a:rPr lang="de-DE" altLang="de-DE"/>
              <a:t>„Franchise value is directly tied to the economic value creation the markets expect a company to realize in the future.“</a:t>
            </a:r>
          </a:p>
          <a:p>
            <a:endParaRPr lang="de-DE" altLang="de-DE"/>
          </a:p>
          <a:p>
            <a:r>
              <a:rPr lang="de-DE" altLang="de-DE"/>
              <a:t>(3) „Realizing the total franchise value is not a matter of the next year. The expected value creation must carefully be spread over an apropriate time horizon.“ </a:t>
            </a:r>
          </a:p>
          <a:p>
            <a:endParaRPr lang="de-DE" altLang="de-DE"/>
          </a:p>
          <a:p>
            <a:r>
              <a:rPr lang="de-DE" altLang="de-DE"/>
              <a:t>(4) Transition to next slide:</a:t>
            </a:r>
          </a:p>
          <a:p>
            <a:pPr>
              <a:spcBef>
                <a:spcPct val="0"/>
              </a:spcBef>
            </a:pPr>
            <a:r>
              <a:rPr lang="de-DE" altLang="de-DE"/>
              <a:t>(Expected) EVM Profit makes franchise value, step by step, „visible“. EVM Profit is defined...</a:t>
            </a:r>
          </a:p>
          <a:p>
            <a:endParaRPr lang="de-DE" altLang="de-DE"/>
          </a:p>
          <a:p>
            <a:r>
              <a:rPr lang="de-DE" altLang="de-DE"/>
              <a:t>Q+A preparation:</a:t>
            </a:r>
          </a:p>
          <a:p>
            <a:r>
              <a:rPr lang="de-DE" altLang="de-DE"/>
              <a:t>Capital markets are highly volatile. So are expected profits...? &gt; (1) In the long run, capital markets are efficient. Definition of expected improvements should eliminate short-term fluctuations by applying at least a mid-term average as the basis for the quantification of expected improvements. (2) If valuation of a company is regarded to be substantially wrong, external communication and target setting should aim at correcting this.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FE016AF-4D99-44C5-9436-489DF07CCBD0}"/>
              </a:ext>
            </a:extLst>
          </p:cNvPr>
          <p:cNvSpPr>
            <a:spLocks noGrp="1" noChangeArrowheads="1"/>
          </p:cNvSpPr>
          <p:nvPr>
            <p:ph type="sldNum" sz="quarter" idx="5"/>
          </p:nvPr>
        </p:nvSpPr>
        <p:spPr>
          <a:ln/>
        </p:spPr>
        <p:txBody>
          <a:bodyPr/>
          <a:lstStyle/>
          <a:p>
            <a:fld id="{478822BD-3ED1-48DF-ADAD-308D758DB3B1}" type="slidenum">
              <a:rPr lang="en-US" altLang="de-DE"/>
              <a:pPr/>
              <a:t>5</a:t>
            </a:fld>
            <a:endParaRPr lang="en-US" altLang="de-DE"/>
          </a:p>
        </p:txBody>
      </p:sp>
      <p:sp>
        <p:nvSpPr>
          <p:cNvPr id="304130" name="Rectangle 2">
            <a:extLst>
              <a:ext uri="{FF2B5EF4-FFF2-40B4-BE49-F238E27FC236}">
                <a16:creationId xmlns:a16="http://schemas.microsoft.com/office/drawing/2014/main" id="{3C127A61-1841-4744-9199-363446304866}"/>
              </a:ext>
            </a:extLst>
          </p:cNvPr>
          <p:cNvSpPr>
            <a:spLocks noChangeArrowheads="1" noTextEdit="1"/>
          </p:cNvSpPr>
          <p:nvPr>
            <p:ph type="sldImg"/>
          </p:nvPr>
        </p:nvSpPr>
        <p:spPr>
          <a:ln/>
        </p:spPr>
      </p:sp>
      <p:sp>
        <p:nvSpPr>
          <p:cNvPr id="304131" name="Rectangle 3">
            <a:extLst>
              <a:ext uri="{FF2B5EF4-FFF2-40B4-BE49-F238E27FC236}">
                <a16:creationId xmlns:a16="http://schemas.microsoft.com/office/drawing/2014/main" id="{44ECF0CC-8DCC-4F57-BE00-7F89DAAA3688}"/>
              </a:ext>
            </a:extLst>
          </p:cNvPr>
          <p:cNvSpPr>
            <a:spLocks noGrp="1" noChangeArrowheads="1"/>
          </p:cNvSpPr>
          <p:nvPr>
            <p:ph type="body" idx="1"/>
          </p:nvPr>
        </p:nvSpPr>
        <p:spPr/>
        <p:txBody>
          <a:bodyPr/>
          <a:lstStyle/>
          <a:p>
            <a:r>
              <a:rPr lang="de-DE" altLang="de-DE" b="1"/>
              <a:t>Proposal for flow:</a:t>
            </a:r>
          </a:p>
          <a:p>
            <a:endParaRPr lang="de-DE" altLang="de-DE" b="1"/>
          </a:p>
          <a:p>
            <a:r>
              <a:rPr lang="de-DE" altLang="de-DE"/>
              <a:t>(1) Key Message: </a:t>
            </a:r>
          </a:p>
          <a:p>
            <a:r>
              <a:rPr lang="de-DE" altLang="de-DE"/>
              <a:t>„A measure for economic value creation is a prerequisite for deriving market expectations that drive franchise value“</a:t>
            </a:r>
          </a:p>
          <a:p>
            <a:endParaRPr lang="de-DE" altLang="de-DE"/>
          </a:p>
          <a:p>
            <a:r>
              <a:rPr lang="de-DE" altLang="de-DE"/>
              <a:t>(2) [bullets]</a:t>
            </a:r>
          </a:p>
          <a:p>
            <a:endParaRPr lang="de-DE" altLang="de-DE" b="1"/>
          </a:p>
          <a:p>
            <a:r>
              <a:rPr lang="de-DE" altLang="de-DE"/>
              <a:t>(3) Transition to next slide:</a:t>
            </a:r>
          </a:p>
          <a:p>
            <a:r>
              <a:rPr lang="de-DE" altLang="de-DE"/>
              <a:t>„But defining and measuring expected value creation is only the precondition to, and here we come back to where we started, manage the franchise value of a company.“</a:t>
            </a:r>
          </a:p>
          <a:p>
            <a:endParaRPr lang="de-DE" altLang="de-DE"/>
          </a:p>
          <a:p>
            <a:r>
              <a:rPr lang="de-DE" altLang="de-DE"/>
              <a:t>Q+A preparation</a:t>
            </a:r>
          </a:p>
          <a:p>
            <a:r>
              <a:rPr lang="de-DE" altLang="de-DE"/>
              <a:t>EVM net income = (acccounting) net income ? No, as EVM net income represents the value creation of a period plus capital costs rather than accounting figures.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0CF6522-FE38-4E72-8D91-C4584FF06FEE}"/>
              </a:ext>
            </a:extLst>
          </p:cNvPr>
          <p:cNvSpPr>
            <a:spLocks noGrp="1" noChangeArrowheads="1"/>
          </p:cNvSpPr>
          <p:nvPr>
            <p:ph type="sldNum" sz="quarter" idx="5"/>
          </p:nvPr>
        </p:nvSpPr>
        <p:spPr>
          <a:ln/>
        </p:spPr>
        <p:txBody>
          <a:bodyPr/>
          <a:lstStyle/>
          <a:p>
            <a:fld id="{6E4198E6-CD4B-489D-A77F-286D843757E1}" type="slidenum">
              <a:rPr lang="en-US" altLang="de-DE"/>
              <a:pPr/>
              <a:t>6</a:t>
            </a:fld>
            <a:endParaRPr lang="en-US" altLang="de-DE"/>
          </a:p>
        </p:txBody>
      </p:sp>
      <p:sp>
        <p:nvSpPr>
          <p:cNvPr id="300034" name="Rectangle 2">
            <a:extLst>
              <a:ext uri="{FF2B5EF4-FFF2-40B4-BE49-F238E27FC236}">
                <a16:creationId xmlns:a16="http://schemas.microsoft.com/office/drawing/2014/main" id="{73DAA6B9-6D8D-4231-AFA9-8432562AA4D1}"/>
              </a:ext>
            </a:extLst>
          </p:cNvPr>
          <p:cNvSpPr>
            <a:spLocks noChangeArrowheads="1" noTextEdit="1"/>
          </p:cNvSpPr>
          <p:nvPr>
            <p:ph type="sldImg"/>
          </p:nvPr>
        </p:nvSpPr>
        <p:spPr bwMode="auto">
          <a:xfrm>
            <a:off x="717550" y="741363"/>
            <a:ext cx="5233988" cy="3700462"/>
          </a:xfrm>
          <a:prstGeom prst="rect">
            <a:avLst/>
          </a:prstGeom>
          <a:solidFill>
            <a:srgbClr val="FFFFFF"/>
          </a:solidFill>
          <a:ln>
            <a:solidFill>
              <a:srgbClr val="000000"/>
            </a:solidFill>
            <a:miter lim="800000"/>
            <a:headEnd/>
            <a:tailEnd/>
          </a:ln>
        </p:spPr>
      </p:sp>
      <p:sp>
        <p:nvSpPr>
          <p:cNvPr id="300035" name="Rectangle 3">
            <a:extLst>
              <a:ext uri="{FF2B5EF4-FFF2-40B4-BE49-F238E27FC236}">
                <a16:creationId xmlns:a16="http://schemas.microsoft.com/office/drawing/2014/main" id="{1D8998C5-4E21-4FE2-8AE6-E983A858247D}"/>
              </a:ext>
            </a:extLst>
          </p:cNvPr>
          <p:cNvSpPr>
            <a:spLocks noChangeArrowheads="1"/>
          </p:cNvSpPr>
          <p:nvPr>
            <p:ph type="body" idx="1"/>
          </p:nvPr>
        </p:nvSpPr>
        <p:spPr bwMode="auto">
          <a:xfrm>
            <a:off x="887413" y="4686300"/>
            <a:ext cx="4887912" cy="4438650"/>
          </a:xfrm>
          <a:prstGeom prst="rect">
            <a:avLst/>
          </a:prstGeom>
          <a:solidFill>
            <a:srgbClr val="FFFFFF"/>
          </a:solidFill>
          <a:ln>
            <a:solidFill>
              <a:srgbClr val="000000"/>
            </a:solidFill>
            <a:miter lim="800000"/>
            <a:headEnd/>
            <a:tailEnd/>
          </a:ln>
        </p:spPr>
        <p:txBody>
          <a:bodyPr lIns="92395" tIns="46199" rIns="92395" bIns="46199"/>
          <a:lstStyle/>
          <a:p>
            <a:r>
              <a:rPr lang="en-GB" altLang="de-DE" b="1"/>
              <a:t>Proposal for flow</a:t>
            </a:r>
          </a:p>
          <a:p>
            <a:endParaRPr lang="en-GB" altLang="de-DE" b="1"/>
          </a:p>
          <a:p>
            <a:r>
              <a:rPr lang="en-GB" altLang="de-DE"/>
              <a:t>(1) [bullets] </a:t>
            </a:r>
          </a:p>
          <a:p>
            <a:endParaRPr lang="en-GB" altLang="de-DE"/>
          </a:p>
          <a:p>
            <a:r>
              <a:rPr lang="en-GB" altLang="de-DE"/>
              <a:t>(2) Key Message:</a:t>
            </a:r>
          </a:p>
          <a:p>
            <a:r>
              <a:rPr lang="en-GB" altLang="de-DE"/>
              <a:t>“Only an CONTINOUS renewal of the illustrated process ensures that expectations are created and can be met.”</a:t>
            </a:r>
          </a:p>
          <a:p>
            <a:endParaRPr lang="en-GB" altLang="de-DE"/>
          </a:p>
          <a:p>
            <a:endParaRPr lang="en-GB" altLang="de-DE"/>
          </a:p>
          <a:p>
            <a:endParaRPr lang="en-GB" altLang="de-DE"/>
          </a:p>
          <a:p>
            <a:endParaRPr lang="en-GB"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1E0BF1-5760-4B78-9DC9-3AE269F0052E}"/>
              </a:ext>
            </a:extLst>
          </p:cNvPr>
          <p:cNvSpPr>
            <a:spLocks noGrp="1" noChangeArrowheads="1"/>
          </p:cNvSpPr>
          <p:nvPr>
            <p:ph type="sldNum" sz="quarter" idx="5"/>
          </p:nvPr>
        </p:nvSpPr>
        <p:spPr>
          <a:ln/>
        </p:spPr>
        <p:txBody>
          <a:bodyPr/>
          <a:lstStyle/>
          <a:p>
            <a:fld id="{227E64A8-5DCD-46BC-BE71-3F350979B412}" type="slidenum">
              <a:rPr lang="en-US" altLang="de-DE"/>
              <a:pPr/>
              <a:t>7</a:t>
            </a:fld>
            <a:endParaRPr lang="en-US" altLang="de-DE"/>
          </a:p>
        </p:txBody>
      </p:sp>
      <p:sp>
        <p:nvSpPr>
          <p:cNvPr id="297986" name="Rectangle 2">
            <a:extLst>
              <a:ext uri="{FF2B5EF4-FFF2-40B4-BE49-F238E27FC236}">
                <a16:creationId xmlns:a16="http://schemas.microsoft.com/office/drawing/2014/main" id="{498542D9-0F1C-4A81-A203-19BCB98C8E9D}"/>
              </a:ext>
            </a:extLst>
          </p:cNvPr>
          <p:cNvSpPr>
            <a:spLocks noChangeArrowheads="1"/>
          </p:cNvSpPr>
          <p:nvPr>
            <p:ph type="sldImg"/>
          </p:nvPr>
        </p:nvSpPr>
        <p:spPr bwMode="auto">
          <a:xfrm>
            <a:off x="696913" y="766763"/>
            <a:ext cx="5199062" cy="3676650"/>
          </a:xfrm>
          <a:prstGeom prst="rect">
            <a:avLst/>
          </a:prstGeom>
          <a:solidFill>
            <a:srgbClr val="FFFFFF"/>
          </a:solidFill>
          <a:ln>
            <a:solidFill>
              <a:srgbClr val="000000"/>
            </a:solidFill>
            <a:miter lim="800000"/>
            <a:headEnd/>
            <a:tailEnd/>
          </a:ln>
        </p:spPr>
      </p:sp>
      <p:sp>
        <p:nvSpPr>
          <p:cNvPr id="297987" name="Rectangle 3">
            <a:extLst>
              <a:ext uri="{FF2B5EF4-FFF2-40B4-BE49-F238E27FC236}">
                <a16:creationId xmlns:a16="http://schemas.microsoft.com/office/drawing/2014/main" id="{1EB8D3B5-793E-45EF-BD81-24689A85B0EC}"/>
              </a:ext>
            </a:extLst>
          </p:cNvPr>
          <p:cNvSpPr>
            <a:spLocks noChangeArrowheads="1"/>
          </p:cNvSpPr>
          <p:nvPr>
            <p:ph type="body" idx="1"/>
          </p:nvPr>
        </p:nvSpPr>
        <p:spPr bwMode="auto">
          <a:xfrm>
            <a:off x="920750" y="4675188"/>
            <a:ext cx="4829175" cy="4445000"/>
          </a:xfrm>
          <a:prstGeom prst="rect">
            <a:avLst/>
          </a:prstGeom>
          <a:solidFill>
            <a:srgbClr val="FFFFFF"/>
          </a:solidFill>
          <a:ln>
            <a:solidFill>
              <a:srgbClr val="000000"/>
            </a:solidFill>
            <a:miter lim="800000"/>
            <a:headEnd/>
            <a:tailEnd/>
          </a:ln>
        </p:spPr>
        <p:txBody>
          <a:bodyPr lIns="93406" tIns="46702" rIns="93406" bIns="46702"/>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EF48392-36AB-4FC9-943F-B56EC1E57133}"/>
              </a:ext>
            </a:extLst>
          </p:cNvPr>
          <p:cNvSpPr>
            <a:spLocks noGrp="1" noChangeArrowheads="1"/>
          </p:cNvSpPr>
          <p:nvPr>
            <p:ph type="sldNum" sz="quarter" idx="5"/>
          </p:nvPr>
        </p:nvSpPr>
        <p:spPr>
          <a:ln/>
        </p:spPr>
        <p:txBody>
          <a:bodyPr/>
          <a:lstStyle/>
          <a:p>
            <a:fld id="{62F123D5-92A1-4ED4-A865-995E0FE9DFC1}" type="slidenum">
              <a:rPr lang="en-US" altLang="de-DE"/>
              <a:pPr/>
              <a:t>8</a:t>
            </a:fld>
            <a:endParaRPr lang="en-US" altLang="de-DE"/>
          </a:p>
        </p:txBody>
      </p:sp>
      <p:sp>
        <p:nvSpPr>
          <p:cNvPr id="307202" name="Rectangle 2">
            <a:extLst>
              <a:ext uri="{FF2B5EF4-FFF2-40B4-BE49-F238E27FC236}">
                <a16:creationId xmlns:a16="http://schemas.microsoft.com/office/drawing/2014/main" id="{9ACF75F2-47D9-48DA-A18D-612C07E3F9A4}"/>
              </a:ext>
            </a:extLst>
          </p:cNvPr>
          <p:cNvSpPr>
            <a:spLocks noChangeArrowheads="1" noTextEdit="1"/>
          </p:cNvSpPr>
          <p:nvPr>
            <p:ph type="sldImg"/>
          </p:nvPr>
        </p:nvSpPr>
        <p:spPr>
          <a:ln/>
        </p:spPr>
      </p:sp>
      <p:sp>
        <p:nvSpPr>
          <p:cNvPr id="307203" name="Rectangle 3">
            <a:extLst>
              <a:ext uri="{FF2B5EF4-FFF2-40B4-BE49-F238E27FC236}">
                <a16:creationId xmlns:a16="http://schemas.microsoft.com/office/drawing/2014/main" id="{968A1BFE-2B80-4727-A46E-554622257E3E}"/>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CD3B8E8-49E9-4713-B612-5728B8CCE271}"/>
              </a:ext>
            </a:extLst>
          </p:cNvPr>
          <p:cNvSpPr>
            <a:spLocks noGrp="1" noChangeArrowheads="1"/>
          </p:cNvSpPr>
          <p:nvPr>
            <p:ph type="sldNum" sz="quarter" idx="5"/>
          </p:nvPr>
        </p:nvSpPr>
        <p:spPr>
          <a:ln/>
        </p:spPr>
        <p:txBody>
          <a:bodyPr/>
          <a:lstStyle/>
          <a:p>
            <a:fld id="{C1063CB7-994F-4863-805A-094514AD0D8E}" type="slidenum">
              <a:rPr lang="en-US" altLang="de-DE"/>
              <a:pPr/>
              <a:t>9</a:t>
            </a:fld>
            <a:endParaRPr lang="en-US" altLang="de-DE"/>
          </a:p>
        </p:txBody>
      </p:sp>
      <p:sp>
        <p:nvSpPr>
          <p:cNvPr id="308226" name="Rectangle 2">
            <a:extLst>
              <a:ext uri="{FF2B5EF4-FFF2-40B4-BE49-F238E27FC236}">
                <a16:creationId xmlns:a16="http://schemas.microsoft.com/office/drawing/2014/main" id="{9D9BA189-F984-49F8-945B-1D1BBE05B17A}"/>
              </a:ext>
            </a:extLst>
          </p:cNvPr>
          <p:cNvSpPr>
            <a:spLocks noChangeArrowheads="1" noTextEdit="1"/>
          </p:cNvSpPr>
          <p:nvPr>
            <p:ph type="sldImg"/>
          </p:nvPr>
        </p:nvSpPr>
        <p:spPr>
          <a:ln/>
        </p:spPr>
      </p:sp>
      <p:sp>
        <p:nvSpPr>
          <p:cNvPr id="308227" name="Rectangle 3">
            <a:extLst>
              <a:ext uri="{FF2B5EF4-FFF2-40B4-BE49-F238E27FC236}">
                <a16:creationId xmlns:a16="http://schemas.microsoft.com/office/drawing/2014/main" id="{98345824-CA25-481C-B94A-9AC069B675B7}"/>
              </a:ext>
            </a:extLst>
          </p:cNvPr>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37890" name="lineBlackWhite">
            <a:extLst>
              <a:ext uri="{FF2B5EF4-FFF2-40B4-BE49-F238E27FC236}">
                <a16:creationId xmlns:a16="http://schemas.microsoft.com/office/drawing/2014/main" id="{C2F92219-EF81-4891-AB2C-ED30F559B256}"/>
              </a:ext>
            </a:extLst>
          </p:cNvPr>
          <p:cNvSpPr>
            <a:spLocks noChangeShapeType="1"/>
          </p:cNvSpPr>
          <p:nvPr/>
        </p:nvSpPr>
        <p:spPr bwMode="invGray">
          <a:xfrm>
            <a:off x="2908300" y="2540000"/>
            <a:ext cx="0" cy="546100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nvGrpSpPr>
          <p:cNvPr id="37891" name="Group 3">
            <a:extLst>
              <a:ext uri="{FF2B5EF4-FFF2-40B4-BE49-F238E27FC236}">
                <a16:creationId xmlns:a16="http://schemas.microsoft.com/office/drawing/2014/main" id="{E57AA8BA-EB09-4334-BD86-C9F099621627}"/>
              </a:ext>
            </a:extLst>
          </p:cNvPr>
          <p:cNvGrpSpPr>
            <a:grpSpLocks/>
          </p:cNvGrpSpPr>
          <p:nvPr/>
        </p:nvGrpSpPr>
        <p:grpSpPr bwMode="auto">
          <a:xfrm>
            <a:off x="0" y="0"/>
            <a:ext cx="11315700" cy="8001000"/>
            <a:chOff x="0" y="0"/>
            <a:chExt cx="7128" cy="5040"/>
          </a:xfrm>
        </p:grpSpPr>
        <p:sp>
          <p:nvSpPr>
            <p:cNvPr id="37892" name="recLowerLeft">
              <a:extLst>
                <a:ext uri="{FF2B5EF4-FFF2-40B4-BE49-F238E27FC236}">
                  <a16:creationId xmlns:a16="http://schemas.microsoft.com/office/drawing/2014/main" id="{D3A6E58C-EBB0-44EE-BB0F-EBD59BC383D2}"/>
                </a:ext>
              </a:extLst>
            </p:cNvPr>
            <p:cNvSpPr>
              <a:spLocks noChangeArrowheads="1"/>
            </p:cNvSpPr>
            <p:nvPr/>
          </p:nvSpPr>
          <p:spPr bwMode="hidden">
            <a:xfrm>
              <a:off x="0" y="1600"/>
              <a:ext cx="1840" cy="3440"/>
            </a:xfrm>
            <a:prstGeom prst="rect">
              <a:avLst/>
            </a:prstGeom>
            <a:solidFill>
              <a:srgbClr val="E7ED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37893" name="recLowerRight">
              <a:extLst>
                <a:ext uri="{FF2B5EF4-FFF2-40B4-BE49-F238E27FC236}">
                  <a16:creationId xmlns:a16="http://schemas.microsoft.com/office/drawing/2014/main" id="{97EAC88F-F58A-40D7-818A-89E8CC52EF85}"/>
                </a:ext>
              </a:extLst>
            </p:cNvPr>
            <p:cNvSpPr>
              <a:spLocks noChangeArrowheads="1"/>
            </p:cNvSpPr>
            <p:nvPr/>
          </p:nvSpPr>
          <p:spPr bwMode="hidden">
            <a:xfrm>
              <a:off x="1840" y="1600"/>
              <a:ext cx="5288" cy="3440"/>
            </a:xfrm>
            <a:prstGeom prst="rect">
              <a:avLst/>
            </a:prstGeom>
            <a:solidFill>
              <a:srgbClr val="C5D3C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37894" name="recUpperRight">
              <a:extLst>
                <a:ext uri="{FF2B5EF4-FFF2-40B4-BE49-F238E27FC236}">
                  <a16:creationId xmlns:a16="http://schemas.microsoft.com/office/drawing/2014/main" id="{5772B7C3-DDF8-45C8-983C-B54CC74DFE60}"/>
                </a:ext>
              </a:extLst>
            </p:cNvPr>
            <p:cNvSpPr>
              <a:spLocks noChangeArrowheads="1"/>
            </p:cNvSpPr>
            <p:nvPr/>
          </p:nvSpPr>
          <p:spPr bwMode="hidden">
            <a:xfrm>
              <a:off x="1840" y="0"/>
              <a:ext cx="5288" cy="1600"/>
            </a:xfrm>
            <a:prstGeom prst="rect">
              <a:avLst/>
            </a:prstGeom>
            <a:solidFill>
              <a:srgbClr val="455F5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37895" name="recUpperLeft">
              <a:extLst>
                <a:ext uri="{FF2B5EF4-FFF2-40B4-BE49-F238E27FC236}">
                  <a16:creationId xmlns:a16="http://schemas.microsoft.com/office/drawing/2014/main" id="{7C999373-07DF-4BD4-B99D-48277AD41971}"/>
                </a:ext>
              </a:extLst>
            </p:cNvPr>
            <p:cNvSpPr>
              <a:spLocks noChangeArrowheads="1"/>
            </p:cNvSpPr>
            <p:nvPr/>
          </p:nvSpPr>
          <p:spPr bwMode="gray">
            <a:xfrm>
              <a:off x="0" y="0"/>
              <a:ext cx="1840" cy="1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37896" name="txtTitle">
            <a:extLst>
              <a:ext uri="{FF2B5EF4-FFF2-40B4-BE49-F238E27FC236}">
                <a16:creationId xmlns:a16="http://schemas.microsoft.com/office/drawing/2014/main" id="{C62EA074-ED41-4B8B-8416-C71C642C80EE}"/>
              </a:ext>
            </a:extLst>
          </p:cNvPr>
          <p:cNvSpPr>
            <a:spLocks noGrp="1" noChangeArrowheads="1"/>
          </p:cNvSpPr>
          <p:nvPr>
            <p:ph type="ctrTitle" sz="quarter"/>
          </p:nvPr>
        </p:nvSpPr>
        <p:spPr>
          <a:xfrm>
            <a:off x="3175000" y="1600200"/>
            <a:ext cx="7874000" cy="723900"/>
          </a:xfrm>
          <a:extLst>
            <a:ext uri="{909E8E84-426E-40DD-AFC4-6F175D3DCCD1}">
              <a14:hiddenFill xmlns:a14="http://schemas.microsoft.com/office/drawing/2010/main">
                <a:solidFill>
                  <a:schemeClr val="accent1"/>
                </a:solidFill>
              </a14:hiddenFill>
            </a:ext>
          </a:extLst>
        </p:spPr>
        <p:txBody>
          <a:bodyPr wrap="none"/>
          <a:lstStyle>
            <a:lvl1pPr>
              <a:lnSpc>
                <a:spcPct val="100000"/>
              </a:lnSpc>
              <a:defRPr sz="3600"/>
            </a:lvl1pPr>
          </a:lstStyle>
          <a:p>
            <a:pPr lvl="0"/>
            <a:r>
              <a:rPr lang="en-US" altLang="de-DE" noProof="0"/>
              <a:t>Click to edit Master title style</a:t>
            </a:r>
          </a:p>
        </p:txBody>
      </p:sp>
      <p:sp>
        <p:nvSpPr>
          <p:cNvPr id="37897" name="txtText">
            <a:extLst>
              <a:ext uri="{FF2B5EF4-FFF2-40B4-BE49-F238E27FC236}">
                <a16:creationId xmlns:a16="http://schemas.microsoft.com/office/drawing/2014/main" id="{E1EF310F-9D27-48DC-A71D-4C1326EB19B8}"/>
              </a:ext>
            </a:extLst>
          </p:cNvPr>
          <p:cNvSpPr>
            <a:spLocks noGrp="1" noChangeArrowheads="1"/>
          </p:cNvSpPr>
          <p:nvPr>
            <p:ph type="subTitle" sz="quarter" idx="1"/>
          </p:nvPr>
        </p:nvSpPr>
        <p:spPr bwMode="blackWhite">
          <a:xfrm>
            <a:off x="3173413" y="2871788"/>
            <a:ext cx="7874000" cy="4826000"/>
          </a:xfrm>
          <a:extLst>
            <a:ext uri="{909E8E84-426E-40DD-AFC4-6F175D3DCCD1}">
              <a14:hiddenFill xmlns:a14="http://schemas.microsoft.com/office/drawing/2010/main">
                <a:solidFill>
                  <a:srgbClr val="C5D3CD"/>
                </a:solidFill>
              </a14:hiddenFill>
            </a:ext>
          </a:extLst>
        </p:spPr>
        <p:txBody>
          <a:bodyPr/>
          <a:lstStyle>
            <a:lvl1pPr marL="0" indent="0">
              <a:lnSpc>
                <a:spcPct val="105000"/>
              </a:lnSpc>
              <a:spcBef>
                <a:spcPct val="50000"/>
              </a:spcBef>
              <a:buFont typeface="Wingdings" panose="05000000000000000000" pitchFamily="2" charset="2"/>
              <a:buNone/>
              <a:defRPr/>
            </a:lvl1pPr>
          </a:lstStyle>
          <a:p>
            <a:pPr lvl="0"/>
            <a:r>
              <a:rPr lang="en-US" altLang="de-DE" noProof="0"/>
              <a:t>Click to edit Master subtitle style</a:t>
            </a:r>
          </a:p>
        </p:txBody>
      </p:sp>
      <p:pic>
        <p:nvPicPr>
          <p:cNvPr id="37898" name="picLogo">
            <a:extLst>
              <a:ext uri="{FF2B5EF4-FFF2-40B4-BE49-F238E27FC236}">
                <a16:creationId xmlns:a16="http://schemas.microsoft.com/office/drawing/2014/main" id="{F6DBD4E1-8076-409E-84B3-1B3FF43314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invGray">
          <a:xfrm>
            <a:off x="8915400" y="292100"/>
            <a:ext cx="1389063" cy="914400"/>
          </a:xfrm>
          <a:prstGeom prst="rect">
            <a:avLst/>
          </a:prstGeom>
          <a:noFill/>
          <a:extLst>
            <a:ext uri="{909E8E84-426E-40DD-AFC4-6F175D3DCCD1}">
              <a14:hiddenFill xmlns:a14="http://schemas.microsoft.com/office/drawing/2010/main">
                <a:solidFill>
                  <a:srgbClr val="FFFFFF"/>
                </a:solidFill>
              </a14:hiddenFill>
            </a:ext>
          </a:extLst>
        </p:spPr>
      </p:pic>
      <p:sp>
        <p:nvSpPr>
          <p:cNvPr id="37899" name="lineWhite">
            <a:extLst>
              <a:ext uri="{FF2B5EF4-FFF2-40B4-BE49-F238E27FC236}">
                <a16:creationId xmlns:a16="http://schemas.microsoft.com/office/drawing/2014/main" id="{283A6CC6-3099-4C3F-8089-029ACE972DB1}"/>
              </a:ext>
            </a:extLst>
          </p:cNvPr>
          <p:cNvSpPr>
            <a:spLocks noChangeShapeType="1"/>
          </p:cNvSpPr>
          <p:nvPr/>
        </p:nvSpPr>
        <p:spPr bwMode="invGray">
          <a:xfrm>
            <a:off x="0" y="2540000"/>
            <a:ext cx="11315700" cy="0"/>
          </a:xfrm>
          <a:prstGeom prst="line">
            <a:avLst/>
          </a:prstGeom>
          <a:noFill/>
          <a:ln w="158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CE0495-B93A-42B9-8D94-2B669C6491B6}"/>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04C72FAE-A3D8-4ABF-9707-6E86FFA6E5F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oliennummernplatzhalter 3">
            <a:extLst>
              <a:ext uri="{FF2B5EF4-FFF2-40B4-BE49-F238E27FC236}">
                <a16:creationId xmlns:a16="http://schemas.microsoft.com/office/drawing/2014/main" id="{3FBDCBE6-232A-4933-B1BE-EB1A6BA816E3}"/>
              </a:ext>
            </a:extLst>
          </p:cNvPr>
          <p:cNvSpPr>
            <a:spLocks noGrp="1"/>
          </p:cNvSpPr>
          <p:nvPr>
            <p:ph type="sldNum" sz="quarter" idx="10"/>
          </p:nvPr>
        </p:nvSpPr>
        <p:spPr/>
        <p:txBody>
          <a:bodyPr/>
          <a:lstStyle>
            <a:lvl1pPr>
              <a:defRPr/>
            </a:lvl1pPr>
          </a:lstStyle>
          <a:p>
            <a:r>
              <a:rPr lang="de-CH" altLang="de-DE"/>
              <a:t>Page </a:t>
            </a:r>
            <a:fld id="{D6BF106E-CE30-4AA3-8945-4171A5CA0AFD}" type="slidenum">
              <a:rPr lang="de-CH" altLang="de-DE"/>
              <a:pPr/>
              <a:t>‹Nr.›</a:t>
            </a:fld>
            <a:endParaRPr lang="de-CH" altLang="de-DE"/>
          </a:p>
        </p:txBody>
      </p:sp>
    </p:spTree>
    <p:extLst>
      <p:ext uri="{BB962C8B-B14F-4D97-AF65-F5344CB8AC3E}">
        <p14:creationId xmlns:p14="http://schemas.microsoft.com/office/powerpoint/2010/main" val="363766051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FB46E75-8798-416C-BA8D-344579E6317D}"/>
              </a:ext>
            </a:extLst>
          </p:cNvPr>
          <p:cNvSpPr>
            <a:spLocks noGrp="1"/>
          </p:cNvSpPr>
          <p:nvPr>
            <p:ph type="title" orient="vert"/>
          </p:nvPr>
        </p:nvSpPr>
        <p:spPr>
          <a:xfrm>
            <a:off x="8972550" y="660400"/>
            <a:ext cx="2076450" cy="7086600"/>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893B40B9-1104-4E69-B65C-D20FB3E091CA}"/>
              </a:ext>
            </a:extLst>
          </p:cNvPr>
          <p:cNvSpPr>
            <a:spLocks noGrp="1"/>
          </p:cNvSpPr>
          <p:nvPr>
            <p:ph type="body" orient="vert" idx="1"/>
          </p:nvPr>
        </p:nvSpPr>
        <p:spPr>
          <a:xfrm>
            <a:off x="2743200" y="660400"/>
            <a:ext cx="6076950" cy="70866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oliennummernplatzhalter 3">
            <a:extLst>
              <a:ext uri="{FF2B5EF4-FFF2-40B4-BE49-F238E27FC236}">
                <a16:creationId xmlns:a16="http://schemas.microsoft.com/office/drawing/2014/main" id="{EA971529-39FE-4F3A-9608-20A2E8A50648}"/>
              </a:ext>
            </a:extLst>
          </p:cNvPr>
          <p:cNvSpPr>
            <a:spLocks noGrp="1"/>
          </p:cNvSpPr>
          <p:nvPr>
            <p:ph type="sldNum" sz="quarter" idx="10"/>
          </p:nvPr>
        </p:nvSpPr>
        <p:spPr/>
        <p:txBody>
          <a:bodyPr/>
          <a:lstStyle>
            <a:lvl1pPr>
              <a:defRPr/>
            </a:lvl1pPr>
          </a:lstStyle>
          <a:p>
            <a:r>
              <a:rPr lang="de-CH" altLang="de-DE"/>
              <a:t>Page </a:t>
            </a:r>
            <a:fld id="{751FA2E0-3767-4DE2-A644-18EFE047BA79}" type="slidenum">
              <a:rPr lang="de-CH" altLang="de-DE"/>
              <a:pPr/>
              <a:t>‹Nr.›</a:t>
            </a:fld>
            <a:endParaRPr lang="de-CH" altLang="de-DE"/>
          </a:p>
        </p:txBody>
      </p:sp>
    </p:spTree>
    <p:extLst>
      <p:ext uri="{BB962C8B-B14F-4D97-AF65-F5344CB8AC3E}">
        <p14:creationId xmlns:p14="http://schemas.microsoft.com/office/powerpoint/2010/main" val="428945492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694E70-A2AA-40A7-8B1C-B9EBD5D43B10}"/>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1523C8B4-41CE-4D1B-ACB3-8AC1FB225FA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oliennummernplatzhalter 3">
            <a:extLst>
              <a:ext uri="{FF2B5EF4-FFF2-40B4-BE49-F238E27FC236}">
                <a16:creationId xmlns:a16="http://schemas.microsoft.com/office/drawing/2014/main" id="{EFBAC249-80B0-4189-92E8-FD438035D612}"/>
              </a:ext>
            </a:extLst>
          </p:cNvPr>
          <p:cNvSpPr>
            <a:spLocks noGrp="1"/>
          </p:cNvSpPr>
          <p:nvPr>
            <p:ph type="sldNum" sz="quarter" idx="10"/>
          </p:nvPr>
        </p:nvSpPr>
        <p:spPr/>
        <p:txBody>
          <a:bodyPr/>
          <a:lstStyle>
            <a:lvl1pPr>
              <a:defRPr/>
            </a:lvl1pPr>
          </a:lstStyle>
          <a:p>
            <a:r>
              <a:rPr lang="de-CH" altLang="de-DE"/>
              <a:t>Page </a:t>
            </a:r>
            <a:fld id="{BD48A60C-8244-4FB9-982D-36015E386CEB}" type="slidenum">
              <a:rPr lang="de-CH" altLang="de-DE"/>
              <a:pPr/>
              <a:t>‹Nr.›</a:t>
            </a:fld>
            <a:endParaRPr lang="de-CH" altLang="de-DE"/>
          </a:p>
        </p:txBody>
      </p:sp>
    </p:spTree>
    <p:extLst>
      <p:ext uri="{BB962C8B-B14F-4D97-AF65-F5344CB8AC3E}">
        <p14:creationId xmlns:p14="http://schemas.microsoft.com/office/powerpoint/2010/main" val="41547949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EA3290-C1CB-4ACF-9BB2-2CBC2198ADC9}"/>
              </a:ext>
            </a:extLst>
          </p:cNvPr>
          <p:cNvSpPr>
            <a:spLocks noGrp="1"/>
          </p:cNvSpPr>
          <p:nvPr>
            <p:ph type="title"/>
          </p:nvPr>
        </p:nvSpPr>
        <p:spPr>
          <a:xfrm>
            <a:off x="771525" y="1995488"/>
            <a:ext cx="9759950" cy="3327400"/>
          </a:xfrm>
        </p:spPr>
        <p:txBody>
          <a:bodyPr/>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36FF6BF3-9A5F-44EC-9002-C5E226AE779E}"/>
              </a:ext>
            </a:extLst>
          </p:cNvPr>
          <p:cNvSpPr>
            <a:spLocks noGrp="1"/>
          </p:cNvSpPr>
          <p:nvPr>
            <p:ph type="body" idx="1"/>
          </p:nvPr>
        </p:nvSpPr>
        <p:spPr>
          <a:xfrm>
            <a:off x="771525" y="5354638"/>
            <a:ext cx="9759950" cy="174942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Foliennummernplatzhalter 3">
            <a:extLst>
              <a:ext uri="{FF2B5EF4-FFF2-40B4-BE49-F238E27FC236}">
                <a16:creationId xmlns:a16="http://schemas.microsoft.com/office/drawing/2014/main" id="{690B5378-57AD-4B0C-B10C-F7E60B5272B6}"/>
              </a:ext>
            </a:extLst>
          </p:cNvPr>
          <p:cNvSpPr>
            <a:spLocks noGrp="1"/>
          </p:cNvSpPr>
          <p:nvPr>
            <p:ph type="sldNum" sz="quarter" idx="10"/>
          </p:nvPr>
        </p:nvSpPr>
        <p:spPr/>
        <p:txBody>
          <a:bodyPr/>
          <a:lstStyle>
            <a:lvl1pPr>
              <a:defRPr/>
            </a:lvl1pPr>
          </a:lstStyle>
          <a:p>
            <a:r>
              <a:rPr lang="de-CH" altLang="de-DE"/>
              <a:t>Page </a:t>
            </a:r>
            <a:fld id="{1CE93786-4BAE-4A4E-A752-0A8163541470}" type="slidenum">
              <a:rPr lang="de-CH" altLang="de-DE"/>
              <a:pPr/>
              <a:t>‹Nr.›</a:t>
            </a:fld>
            <a:endParaRPr lang="de-CH" altLang="de-DE"/>
          </a:p>
        </p:txBody>
      </p:sp>
    </p:spTree>
    <p:extLst>
      <p:ext uri="{BB962C8B-B14F-4D97-AF65-F5344CB8AC3E}">
        <p14:creationId xmlns:p14="http://schemas.microsoft.com/office/powerpoint/2010/main" val="321197340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C130E-BD4E-463E-9AFF-9749BF6CAD1A}"/>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C4C8159A-2F62-4325-84B5-AA00CD9DBAF4}"/>
              </a:ext>
            </a:extLst>
          </p:cNvPr>
          <p:cNvSpPr>
            <a:spLocks noGrp="1"/>
          </p:cNvSpPr>
          <p:nvPr>
            <p:ph sz="half" idx="1"/>
          </p:nvPr>
        </p:nvSpPr>
        <p:spPr>
          <a:xfrm>
            <a:off x="2743200" y="2146300"/>
            <a:ext cx="4076700" cy="56007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6B99DD46-1366-4353-B61F-56C698941817}"/>
              </a:ext>
            </a:extLst>
          </p:cNvPr>
          <p:cNvSpPr>
            <a:spLocks noGrp="1"/>
          </p:cNvSpPr>
          <p:nvPr>
            <p:ph sz="half" idx="2"/>
          </p:nvPr>
        </p:nvSpPr>
        <p:spPr>
          <a:xfrm>
            <a:off x="6972300" y="2146300"/>
            <a:ext cx="4076700" cy="56007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Foliennummernplatzhalter 4">
            <a:extLst>
              <a:ext uri="{FF2B5EF4-FFF2-40B4-BE49-F238E27FC236}">
                <a16:creationId xmlns:a16="http://schemas.microsoft.com/office/drawing/2014/main" id="{FF3FA664-BE10-4454-AF72-8A577348810C}"/>
              </a:ext>
            </a:extLst>
          </p:cNvPr>
          <p:cNvSpPr>
            <a:spLocks noGrp="1"/>
          </p:cNvSpPr>
          <p:nvPr>
            <p:ph type="sldNum" sz="quarter" idx="10"/>
          </p:nvPr>
        </p:nvSpPr>
        <p:spPr/>
        <p:txBody>
          <a:bodyPr/>
          <a:lstStyle>
            <a:lvl1pPr>
              <a:defRPr/>
            </a:lvl1pPr>
          </a:lstStyle>
          <a:p>
            <a:r>
              <a:rPr lang="de-CH" altLang="de-DE"/>
              <a:t>Page </a:t>
            </a:r>
            <a:fld id="{1423FAA7-E997-401C-864B-AD2EABA19D31}" type="slidenum">
              <a:rPr lang="de-CH" altLang="de-DE"/>
              <a:pPr/>
              <a:t>‹Nr.›</a:t>
            </a:fld>
            <a:endParaRPr lang="de-CH" altLang="de-DE"/>
          </a:p>
        </p:txBody>
      </p:sp>
    </p:spTree>
    <p:extLst>
      <p:ext uri="{BB962C8B-B14F-4D97-AF65-F5344CB8AC3E}">
        <p14:creationId xmlns:p14="http://schemas.microsoft.com/office/powerpoint/2010/main" val="392927209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6C2DF2-32EF-464E-B371-58FEA8182CD0}"/>
              </a:ext>
            </a:extLst>
          </p:cNvPr>
          <p:cNvSpPr>
            <a:spLocks noGrp="1"/>
          </p:cNvSpPr>
          <p:nvPr>
            <p:ph type="title"/>
          </p:nvPr>
        </p:nvSpPr>
        <p:spPr>
          <a:xfrm>
            <a:off x="779463" y="425450"/>
            <a:ext cx="9759950" cy="154781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381B5E7B-D8F3-4EB4-BF2E-DEB54A357976}"/>
              </a:ext>
            </a:extLst>
          </p:cNvPr>
          <p:cNvSpPr>
            <a:spLocks noGrp="1"/>
          </p:cNvSpPr>
          <p:nvPr>
            <p:ph type="body" idx="1"/>
          </p:nvPr>
        </p:nvSpPr>
        <p:spPr>
          <a:xfrm>
            <a:off x="779463" y="1962150"/>
            <a:ext cx="4786312" cy="960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161EA0-2B58-4C47-92BB-32DA624CD5AE}"/>
              </a:ext>
            </a:extLst>
          </p:cNvPr>
          <p:cNvSpPr>
            <a:spLocks noGrp="1"/>
          </p:cNvSpPr>
          <p:nvPr>
            <p:ph sz="half" idx="2"/>
          </p:nvPr>
        </p:nvSpPr>
        <p:spPr>
          <a:xfrm>
            <a:off x="779463" y="2922588"/>
            <a:ext cx="4786312" cy="429895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9C2EC462-F689-4BC1-9868-8D8FC78C485C}"/>
              </a:ext>
            </a:extLst>
          </p:cNvPr>
          <p:cNvSpPr>
            <a:spLocks noGrp="1"/>
          </p:cNvSpPr>
          <p:nvPr>
            <p:ph type="body" sz="quarter" idx="3"/>
          </p:nvPr>
        </p:nvSpPr>
        <p:spPr>
          <a:xfrm>
            <a:off x="5729288" y="1962150"/>
            <a:ext cx="4810125" cy="960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59644A5-7E03-44C5-B044-E942FB9335DE}"/>
              </a:ext>
            </a:extLst>
          </p:cNvPr>
          <p:cNvSpPr>
            <a:spLocks noGrp="1"/>
          </p:cNvSpPr>
          <p:nvPr>
            <p:ph sz="quarter" idx="4"/>
          </p:nvPr>
        </p:nvSpPr>
        <p:spPr>
          <a:xfrm>
            <a:off x="5729288" y="2922588"/>
            <a:ext cx="4810125" cy="429895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Foliennummernplatzhalter 6">
            <a:extLst>
              <a:ext uri="{FF2B5EF4-FFF2-40B4-BE49-F238E27FC236}">
                <a16:creationId xmlns:a16="http://schemas.microsoft.com/office/drawing/2014/main" id="{E1958A54-285B-45E6-8BE5-686C13A4A265}"/>
              </a:ext>
            </a:extLst>
          </p:cNvPr>
          <p:cNvSpPr>
            <a:spLocks noGrp="1"/>
          </p:cNvSpPr>
          <p:nvPr>
            <p:ph type="sldNum" sz="quarter" idx="10"/>
          </p:nvPr>
        </p:nvSpPr>
        <p:spPr/>
        <p:txBody>
          <a:bodyPr/>
          <a:lstStyle>
            <a:lvl1pPr>
              <a:defRPr/>
            </a:lvl1pPr>
          </a:lstStyle>
          <a:p>
            <a:r>
              <a:rPr lang="de-CH" altLang="de-DE"/>
              <a:t>Page </a:t>
            </a:r>
            <a:fld id="{1B8EFD5D-0EF1-4C15-B072-7852807D4CA6}" type="slidenum">
              <a:rPr lang="de-CH" altLang="de-DE"/>
              <a:pPr/>
              <a:t>‹Nr.›</a:t>
            </a:fld>
            <a:endParaRPr lang="de-CH" altLang="de-DE"/>
          </a:p>
        </p:txBody>
      </p:sp>
    </p:spTree>
    <p:extLst>
      <p:ext uri="{BB962C8B-B14F-4D97-AF65-F5344CB8AC3E}">
        <p14:creationId xmlns:p14="http://schemas.microsoft.com/office/powerpoint/2010/main" val="387968180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0524AE-A7D5-42A9-BD96-06E9E7A0A29A}"/>
              </a:ext>
            </a:extLst>
          </p:cNvPr>
          <p:cNvSpPr>
            <a:spLocks noGrp="1"/>
          </p:cNvSpPr>
          <p:nvPr>
            <p:ph type="title"/>
          </p:nvPr>
        </p:nvSpPr>
        <p:spPr/>
        <p:txBody>
          <a:bodyPr/>
          <a:lstStyle/>
          <a:p>
            <a:r>
              <a:rPr lang="de-DE"/>
              <a:t>Mastertitelformat bearbeiten</a:t>
            </a:r>
            <a:endParaRPr lang="de-CH"/>
          </a:p>
        </p:txBody>
      </p:sp>
      <p:sp>
        <p:nvSpPr>
          <p:cNvPr id="3" name="Foliennummernplatzhalter 2">
            <a:extLst>
              <a:ext uri="{FF2B5EF4-FFF2-40B4-BE49-F238E27FC236}">
                <a16:creationId xmlns:a16="http://schemas.microsoft.com/office/drawing/2014/main" id="{CE15BBF3-381F-4270-A743-19982CAC3699}"/>
              </a:ext>
            </a:extLst>
          </p:cNvPr>
          <p:cNvSpPr>
            <a:spLocks noGrp="1"/>
          </p:cNvSpPr>
          <p:nvPr>
            <p:ph type="sldNum" sz="quarter" idx="10"/>
          </p:nvPr>
        </p:nvSpPr>
        <p:spPr/>
        <p:txBody>
          <a:bodyPr/>
          <a:lstStyle>
            <a:lvl1pPr>
              <a:defRPr/>
            </a:lvl1pPr>
          </a:lstStyle>
          <a:p>
            <a:r>
              <a:rPr lang="de-CH" altLang="de-DE"/>
              <a:t>Page </a:t>
            </a:r>
            <a:fld id="{AC6BAA09-DF6B-49AF-A7DD-A7BBCBFA38DB}" type="slidenum">
              <a:rPr lang="de-CH" altLang="de-DE"/>
              <a:pPr/>
              <a:t>‹Nr.›</a:t>
            </a:fld>
            <a:endParaRPr lang="de-CH" altLang="de-DE"/>
          </a:p>
        </p:txBody>
      </p:sp>
    </p:spTree>
    <p:extLst>
      <p:ext uri="{BB962C8B-B14F-4D97-AF65-F5344CB8AC3E}">
        <p14:creationId xmlns:p14="http://schemas.microsoft.com/office/powerpoint/2010/main" val="183085196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A4A95E8-8095-48A0-AF5B-BFE7BBF7E0C9}"/>
              </a:ext>
            </a:extLst>
          </p:cNvPr>
          <p:cNvSpPr>
            <a:spLocks noGrp="1"/>
          </p:cNvSpPr>
          <p:nvPr>
            <p:ph type="sldNum" sz="quarter" idx="10"/>
          </p:nvPr>
        </p:nvSpPr>
        <p:spPr/>
        <p:txBody>
          <a:bodyPr/>
          <a:lstStyle>
            <a:lvl1pPr>
              <a:defRPr/>
            </a:lvl1pPr>
          </a:lstStyle>
          <a:p>
            <a:r>
              <a:rPr lang="de-CH" altLang="de-DE"/>
              <a:t>Page </a:t>
            </a:r>
            <a:fld id="{ED863767-EDD7-40CC-9030-00B698402933}" type="slidenum">
              <a:rPr lang="de-CH" altLang="de-DE"/>
              <a:pPr/>
              <a:t>‹Nr.›</a:t>
            </a:fld>
            <a:endParaRPr lang="de-CH" altLang="de-DE"/>
          </a:p>
        </p:txBody>
      </p:sp>
    </p:spTree>
    <p:extLst>
      <p:ext uri="{BB962C8B-B14F-4D97-AF65-F5344CB8AC3E}">
        <p14:creationId xmlns:p14="http://schemas.microsoft.com/office/powerpoint/2010/main" val="133216704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2FB2C6-2CE0-4BF0-AA30-FEE8BCB7F143}"/>
              </a:ext>
            </a:extLst>
          </p:cNvPr>
          <p:cNvSpPr>
            <a:spLocks noGrp="1"/>
          </p:cNvSpPr>
          <p:nvPr>
            <p:ph type="title"/>
          </p:nvPr>
        </p:nvSpPr>
        <p:spPr>
          <a:xfrm>
            <a:off x="779463" y="533400"/>
            <a:ext cx="3649662" cy="1866900"/>
          </a:xfrm>
        </p:spPr>
        <p:txBody>
          <a:bodyPr/>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CAFC0365-275C-43FA-9100-CA31D7A69EA7}"/>
              </a:ext>
            </a:extLst>
          </p:cNvPr>
          <p:cNvSpPr>
            <a:spLocks noGrp="1"/>
          </p:cNvSpPr>
          <p:nvPr>
            <p:ph idx="1"/>
          </p:nvPr>
        </p:nvSpPr>
        <p:spPr>
          <a:xfrm>
            <a:off x="4810125" y="1152525"/>
            <a:ext cx="5729288" cy="56848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86301BAA-C04B-4D27-AF21-9B15080CB947}"/>
              </a:ext>
            </a:extLst>
          </p:cNvPr>
          <p:cNvSpPr>
            <a:spLocks noGrp="1"/>
          </p:cNvSpPr>
          <p:nvPr>
            <p:ph type="body" sz="half" idx="2"/>
          </p:nvPr>
        </p:nvSpPr>
        <p:spPr>
          <a:xfrm>
            <a:off x="779463" y="2400300"/>
            <a:ext cx="3649662" cy="444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oliennummernplatzhalter 4">
            <a:extLst>
              <a:ext uri="{FF2B5EF4-FFF2-40B4-BE49-F238E27FC236}">
                <a16:creationId xmlns:a16="http://schemas.microsoft.com/office/drawing/2014/main" id="{27C5924F-F4DA-48B8-98A8-EAC9357D8BAA}"/>
              </a:ext>
            </a:extLst>
          </p:cNvPr>
          <p:cNvSpPr>
            <a:spLocks noGrp="1"/>
          </p:cNvSpPr>
          <p:nvPr>
            <p:ph type="sldNum" sz="quarter" idx="10"/>
          </p:nvPr>
        </p:nvSpPr>
        <p:spPr/>
        <p:txBody>
          <a:bodyPr/>
          <a:lstStyle>
            <a:lvl1pPr>
              <a:defRPr/>
            </a:lvl1pPr>
          </a:lstStyle>
          <a:p>
            <a:r>
              <a:rPr lang="de-CH" altLang="de-DE"/>
              <a:t>Page </a:t>
            </a:r>
            <a:fld id="{CA52B779-A983-496F-A70B-5C793D96B873}" type="slidenum">
              <a:rPr lang="de-CH" altLang="de-DE"/>
              <a:pPr/>
              <a:t>‹Nr.›</a:t>
            </a:fld>
            <a:endParaRPr lang="de-CH" altLang="de-DE"/>
          </a:p>
        </p:txBody>
      </p:sp>
    </p:spTree>
    <p:extLst>
      <p:ext uri="{BB962C8B-B14F-4D97-AF65-F5344CB8AC3E}">
        <p14:creationId xmlns:p14="http://schemas.microsoft.com/office/powerpoint/2010/main" val="153597927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DB6FC8-FF49-4644-AA06-88AD3E04E1B7}"/>
              </a:ext>
            </a:extLst>
          </p:cNvPr>
          <p:cNvSpPr>
            <a:spLocks noGrp="1"/>
          </p:cNvSpPr>
          <p:nvPr>
            <p:ph type="title"/>
          </p:nvPr>
        </p:nvSpPr>
        <p:spPr>
          <a:xfrm>
            <a:off x="779463" y="533400"/>
            <a:ext cx="3649662" cy="1866900"/>
          </a:xfrm>
        </p:spPr>
        <p:txBody>
          <a:bodyPr/>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5A73267B-8867-4624-BFCC-685426186D57}"/>
              </a:ext>
            </a:extLst>
          </p:cNvPr>
          <p:cNvSpPr>
            <a:spLocks noGrp="1"/>
          </p:cNvSpPr>
          <p:nvPr>
            <p:ph type="pic" idx="1"/>
          </p:nvPr>
        </p:nvSpPr>
        <p:spPr>
          <a:xfrm>
            <a:off x="4810125" y="1152525"/>
            <a:ext cx="5729288" cy="5684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E2F9FC88-11C6-4F40-A1C5-85112257A759}"/>
              </a:ext>
            </a:extLst>
          </p:cNvPr>
          <p:cNvSpPr>
            <a:spLocks noGrp="1"/>
          </p:cNvSpPr>
          <p:nvPr>
            <p:ph type="body" sz="half" idx="2"/>
          </p:nvPr>
        </p:nvSpPr>
        <p:spPr>
          <a:xfrm>
            <a:off x="779463" y="2400300"/>
            <a:ext cx="3649662" cy="444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oliennummernplatzhalter 4">
            <a:extLst>
              <a:ext uri="{FF2B5EF4-FFF2-40B4-BE49-F238E27FC236}">
                <a16:creationId xmlns:a16="http://schemas.microsoft.com/office/drawing/2014/main" id="{54AE5819-00FA-4F5C-ABBA-C24CAD948C4E}"/>
              </a:ext>
            </a:extLst>
          </p:cNvPr>
          <p:cNvSpPr>
            <a:spLocks noGrp="1"/>
          </p:cNvSpPr>
          <p:nvPr>
            <p:ph type="sldNum" sz="quarter" idx="10"/>
          </p:nvPr>
        </p:nvSpPr>
        <p:spPr/>
        <p:txBody>
          <a:bodyPr/>
          <a:lstStyle>
            <a:lvl1pPr>
              <a:defRPr/>
            </a:lvl1pPr>
          </a:lstStyle>
          <a:p>
            <a:r>
              <a:rPr lang="de-CH" altLang="de-DE"/>
              <a:t>Page </a:t>
            </a:r>
            <a:fld id="{D51E5B7F-1D76-4B51-A152-20827FDF20A0}" type="slidenum">
              <a:rPr lang="de-CH" altLang="de-DE"/>
              <a:pPr/>
              <a:t>‹Nr.›</a:t>
            </a:fld>
            <a:endParaRPr lang="de-CH" altLang="de-DE"/>
          </a:p>
        </p:txBody>
      </p:sp>
    </p:spTree>
    <p:extLst>
      <p:ext uri="{BB962C8B-B14F-4D97-AF65-F5344CB8AC3E}">
        <p14:creationId xmlns:p14="http://schemas.microsoft.com/office/powerpoint/2010/main" val="182048366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6866" name="VersInfo" hidden="1">
            <a:extLst>
              <a:ext uri="{FF2B5EF4-FFF2-40B4-BE49-F238E27FC236}">
                <a16:creationId xmlns:a16="http://schemas.microsoft.com/office/drawing/2014/main" id="{2E0172F8-B276-4A07-A0F8-C96AAE75222D}"/>
              </a:ext>
            </a:extLst>
          </p:cNvPr>
          <p:cNvSpPr txBox="1">
            <a:spLocks noChangeArrowheads="1"/>
          </p:cNvSpPr>
          <p:nvPr/>
        </p:nvSpPr>
        <p:spPr bwMode="auto">
          <a:xfrm>
            <a:off x="12700" y="12700"/>
            <a:ext cx="12700" cy="12700"/>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3500" tIns="63500" rIns="63500" bIns="63500">
            <a:spAutoFit/>
          </a:bodyPr>
          <a:lstStyle/>
          <a:p>
            <a:pPr algn="l"/>
            <a:r>
              <a:rPr lang="en-US" altLang="de-DE"/>
              <a:t>Cipo3,v3.00</a:t>
            </a:r>
          </a:p>
        </p:txBody>
      </p:sp>
      <p:sp>
        <p:nvSpPr>
          <p:cNvPr id="36867" name="lineBlackWhite">
            <a:extLst>
              <a:ext uri="{FF2B5EF4-FFF2-40B4-BE49-F238E27FC236}">
                <a16:creationId xmlns:a16="http://schemas.microsoft.com/office/drawing/2014/main" id="{864BE8F2-E498-4D2C-8E8F-14DA8431B191}"/>
              </a:ext>
            </a:extLst>
          </p:cNvPr>
          <p:cNvSpPr>
            <a:spLocks noChangeShapeType="1"/>
          </p:cNvSpPr>
          <p:nvPr/>
        </p:nvSpPr>
        <p:spPr bwMode="gray">
          <a:xfrm>
            <a:off x="2489200" y="1833563"/>
            <a:ext cx="8826500" cy="0"/>
          </a:xfrm>
          <a:prstGeom prst="line">
            <a:avLst/>
          </a:prstGeom>
          <a:noFill/>
          <a:ln w="12700">
            <a:solidFill>
              <a:srgbClr val="455F5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nvGrpSpPr>
          <p:cNvPr id="36868" name="Group 4">
            <a:extLst>
              <a:ext uri="{FF2B5EF4-FFF2-40B4-BE49-F238E27FC236}">
                <a16:creationId xmlns:a16="http://schemas.microsoft.com/office/drawing/2014/main" id="{2FE92512-8664-4E08-A17A-D4A64D1817B8}"/>
              </a:ext>
            </a:extLst>
          </p:cNvPr>
          <p:cNvGrpSpPr>
            <a:grpSpLocks/>
          </p:cNvGrpSpPr>
          <p:nvPr/>
        </p:nvGrpSpPr>
        <p:grpSpPr bwMode="auto">
          <a:xfrm>
            <a:off x="0" y="0"/>
            <a:ext cx="11315700" cy="8001000"/>
            <a:chOff x="0" y="0"/>
            <a:chExt cx="7128" cy="5040"/>
          </a:xfrm>
        </p:grpSpPr>
        <p:sp>
          <p:nvSpPr>
            <p:cNvPr id="36869" name="recLowerLeft">
              <a:extLst>
                <a:ext uri="{FF2B5EF4-FFF2-40B4-BE49-F238E27FC236}">
                  <a16:creationId xmlns:a16="http://schemas.microsoft.com/office/drawing/2014/main" id="{60AEEFE3-5927-480A-AA66-2FB4CD1ABB1B}"/>
                </a:ext>
              </a:extLst>
            </p:cNvPr>
            <p:cNvSpPr>
              <a:spLocks noChangeArrowheads="1"/>
            </p:cNvSpPr>
            <p:nvPr/>
          </p:nvSpPr>
          <p:spPr bwMode="hidden">
            <a:xfrm>
              <a:off x="0" y="1152"/>
              <a:ext cx="1568" cy="38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36870" name="recMainArea">
              <a:extLst>
                <a:ext uri="{FF2B5EF4-FFF2-40B4-BE49-F238E27FC236}">
                  <a16:creationId xmlns:a16="http://schemas.microsoft.com/office/drawing/2014/main" id="{4379C83A-E5EB-48CC-BBBC-249C5375E86E}"/>
                </a:ext>
              </a:extLst>
            </p:cNvPr>
            <p:cNvSpPr>
              <a:spLocks noChangeArrowheads="1"/>
            </p:cNvSpPr>
            <p:nvPr/>
          </p:nvSpPr>
          <p:spPr bwMode="hidden">
            <a:xfrm>
              <a:off x="1568" y="1152"/>
              <a:ext cx="5560" cy="38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36871" name="recUpperRight">
              <a:extLst>
                <a:ext uri="{FF2B5EF4-FFF2-40B4-BE49-F238E27FC236}">
                  <a16:creationId xmlns:a16="http://schemas.microsoft.com/office/drawing/2014/main" id="{D6DC272D-3C8F-481D-9781-56A790BBFAD9}"/>
                </a:ext>
              </a:extLst>
            </p:cNvPr>
            <p:cNvSpPr>
              <a:spLocks noChangeArrowheads="1"/>
            </p:cNvSpPr>
            <p:nvPr/>
          </p:nvSpPr>
          <p:spPr bwMode="hidden">
            <a:xfrm>
              <a:off x="1568" y="0"/>
              <a:ext cx="5560" cy="116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36872" name="recUpperLeft">
              <a:extLst>
                <a:ext uri="{FF2B5EF4-FFF2-40B4-BE49-F238E27FC236}">
                  <a16:creationId xmlns:a16="http://schemas.microsoft.com/office/drawing/2014/main" id="{0361D631-85AF-41E0-A9E1-E463409AD650}"/>
                </a:ext>
              </a:extLst>
            </p:cNvPr>
            <p:cNvSpPr>
              <a:spLocks noChangeArrowheads="1"/>
            </p:cNvSpPr>
            <p:nvPr/>
          </p:nvSpPr>
          <p:spPr bwMode="auto">
            <a:xfrm>
              <a:off x="0" y="0"/>
              <a:ext cx="1568" cy="116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pic>
        <p:nvPicPr>
          <p:cNvPr id="36873" name="picLogo">
            <a:extLst>
              <a:ext uri="{FF2B5EF4-FFF2-40B4-BE49-F238E27FC236}">
                <a16:creationId xmlns:a16="http://schemas.microsoft.com/office/drawing/2014/main" id="{DF091CE9-6AEE-4296-BA52-0EBDAC5932B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9347200" y="228600"/>
            <a:ext cx="1054100" cy="685800"/>
          </a:xfrm>
          <a:prstGeom prst="rect">
            <a:avLst/>
          </a:prstGeom>
          <a:noFill/>
          <a:extLst>
            <a:ext uri="{909E8E84-426E-40DD-AFC4-6F175D3DCCD1}">
              <a14:hiddenFill xmlns:a14="http://schemas.microsoft.com/office/drawing/2010/main">
                <a:solidFill>
                  <a:srgbClr val="FFFFFF"/>
                </a:solidFill>
              </a14:hiddenFill>
            </a:ext>
          </a:extLst>
        </p:spPr>
      </p:pic>
      <p:sp>
        <p:nvSpPr>
          <p:cNvPr id="36874" name="lineLake">
            <a:extLst>
              <a:ext uri="{FF2B5EF4-FFF2-40B4-BE49-F238E27FC236}">
                <a16:creationId xmlns:a16="http://schemas.microsoft.com/office/drawing/2014/main" id="{70023A81-798F-427C-8318-1795C4A7E660}"/>
              </a:ext>
            </a:extLst>
          </p:cNvPr>
          <p:cNvSpPr>
            <a:spLocks noChangeShapeType="1"/>
          </p:cNvSpPr>
          <p:nvPr/>
        </p:nvSpPr>
        <p:spPr bwMode="gray">
          <a:xfrm>
            <a:off x="2492375" y="1841500"/>
            <a:ext cx="0" cy="6159500"/>
          </a:xfrm>
          <a:prstGeom prst="line">
            <a:avLst/>
          </a:prstGeom>
          <a:noFill/>
          <a:ln w="12700">
            <a:solidFill>
              <a:srgbClr val="455F5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36875" name="txtSlideNumber">
            <a:extLst>
              <a:ext uri="{FF2B5EF4-FFF2-40B4-BE49-F238E27FC236}">
                <a16:creationId xmlns:a16="http://schemas.microsoft.com/office/drawing/2014/main" id="{1C231C9F-6B1A-4867-A51C-9889C9C0A5A2}"/>
              </a:ext>
            </a:extLst>
          </p:cNvPr>
          <p:cNvSpPr>
            <a:spLocks noGrp="1" noChangeArrowheads="1"/>
          </p:cNvSpPr>
          <p:nvPr>
            <p:ph type="sldNum" sz="quarter" idx="4"/>
          </p:nvPr>
        </p:nvSpPr>
        <p:spPr bwMode="gray">
          <a:xfrm>
            <a:off x="254000" y="7391400"/>
            <a:ext cx="1143000" cy="381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4800" tIns="64800" rIns="64800" bIns="64800" numCol="1" anchor="b" anchorCtr="0" compatLnSpc="1">
            <a:prstTxWarp prst="textNoShape">
              <a:avLst/>
            </a:prstTxWarp>
          </a:bodyPr>
          <a:lstStyle>
            <a:lvl1pPr algn="l" defTabSz="1103313">
              <a:defRPr sz="1200"/>
            </a:lvl1pPr>
          </a:lstStyle>
          <a:p>
            <a:r>
              <a:rPr lang="de-CH" altLang="de-DE"/>
              <a:t>Page </a:t>
            </a:r>
            <a:fld id="{F3290F70-29D3-4C2A-9D6D-ED2B987B6286}" type="slidenum">
              <a:rPr lang="de-CH" altLang="de-DE"/>
              <a:pPr/>
              <a:t>‹Nr.›</a:t>
            </a:fld>
            <a:endParaRPr lang="de-CH" altLang="de-DE"/>
          </a:p>
        </p:txBody>
      </p:sp>
      <p:sp>
        <p:nvSpPr>
          <p:cNvPr id="36876" name="txtText">
            <a:extLst>
              <a:ext uri="{FF2B5EF4-FFF2-40B4-BE49-F238E27FC236}">
                <a16:creationId xmlns:a16="http://schemas.microsoft.com/office/drawing/2014/main" id="{FA4C72F8-5BBC-4E5D-BD0B-6161D40E883A}"/>
              </a:ext>
            </a:extLst>
          </p:cNvPr>
          <p:cNvSpPr>
            <a:spLocks noGrp="1" noChangeArrowheads="1"/>
          </p:cNvSpPr>
          <p:nvPr>
            <p:ph type="body" idx="1"/>
          </p:nvPr>
        </p:nvSpPr>
        <p:spPr bwMode="gray">
          <a:xfrm>
            <a:off x="2743200" y="2146300"/>
            <a:ext cx="8305800" cy="560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4800" tIns="64800" rIns="64800" bIns="64800" numCol="1" anchor="t" anchorCtr="0" compatLnSpc="1">
            <a:prstTxWarp prst="textNoShape">
              <a:avLst/>
            </a:prstTxWarp>
          </a:bodyPr>
          <a:lstStyle/>
          <a:p>
            <a:pPr lvl="0"/>
            <a:r>
              <a:rPr lang="de-CH" altLang="de-DE"/>
              <a:t>Click to edit Master text styles</a:t>
            </a:r>
          </a:p>
          <a:p>
            <a:pPr lvl="1"/>
            <a:r>
              <a:rPr lang="de-CH" altLang="de-DE"/>
              <a:t> level1</a:t>
            </a:r>
          </a:p>
          <a:p>
            <a:pPr lvl="2"/>
            <a:r>
              <a:rPr lang="de-CH" altLang="de-DE"/>
              <a:t>level2 (not allowed in SRCI)</a:t>
            </a:r>
          </a:p>
          <a:p>
            <a:pPr lvl="3"/>
            <a:r>
              <a:rPr lang="de-CH" altLang="de-DE"/>
              <a:t>level3 (not allowed in SRCI)</a:t>
            </a:r>
          </a:p>
          <a:p>
            <a:pPr lvl="4"/>
            <a:r>
              <a:rPr lang="de-CH" altLang="de-DE"/>
              <a:t>level4 (not allowed in SRCI)</a:t>
            </a:r>
          </a:p>
        </p:txBody>
      </p:sp>
      <p:sp>
        <p:nvSpPr>
          <p:cNvPr id="36877" name="txtTitle">
            <a:extLst>
              <a:ext uri="{FF2B5EF4-FFF2-40B4-BE49-F238E27FC236}">
                <a16:creationId xmlns:a16="http://schemas.microsoft.com/office/drawing/2014/main" id="{F08C7396-7623-4C1B-97E4-6BFDBAEE90C6}"/>
              </a:ext>
            </a:extLst>
          </p:cNvPr>
          <p:cNvSpPr>
            <a:spLocks noGrp="1" noChangeArrowheads="1"/>
          </p:cNvSpPr>
          <p:nvPr>
            <p:ph type="title"/>
          </p:nvPr>
        </p:nvSpPr>
        <p:spPr bwMode="blackWhite">
          <a:xfrm>
            <a:off x="2743200" y="660400"/>
            <a:ext cx="6096000" cy="990600"/>
          </a:xfrm>
          <a:prstGeom prst="rect">
            <a:avLst/>
          </a:prstGeom>
          <a:noFill/>
          <a:ln>
            <a:noFill/>
          </a:ln>
          <a:effectLst/>
          <a:extLst>
            <a:ext uri="{909E8E84-426E-40DD-AFC4-6F175D3DCCD1}">
              <a14:hiddenFill xmlns:a14="http://schemas.microsoft.com/office/drawing/2010/main">
                <a:solidFill>
                  <a:srgbClr val="455F5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4800" tIns="64800" rIns="64800" bIns="64800" numCol="1" anchor="b" anchorCtr="0" compatLnSpc="1">
            <a:prstTxWarp prst="textNoShape">
              <a:avLst/>
            </a:prstTxWarp>
          </a:bodyPr>
          <a:lstStyle/>
          <a:p>
            <a:pPr lvl="0"/>
            <a:r>
              <a:rPr lang="de-CH" altLang="de-DE"/>
              <a:t>Click to edit Master title style</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ftr="0" dt="0"/>
  <p:txStyles>
    <p:titleStyle>
      <a:lvl1pPr algn="l" defTabSz="1103313" rtl="0" eaLnBrk="0" fontAlgn="base" hangingPunct="0">
        <a:lnSpc>
          <a:spcPct val="105000"/>
        </a:lnSpc>
        <a:spcBef>
          <a:spcPct val="0"/>
        </a:spcBef>
        <a:spcAft>
          <a:spcPct val="0"/>
        </a:spcAft>
        <a:defRPr sz="3200" kern="1200">
          <a:solidFill>
            <a:srgbClr val="FFFFFF"/>
          </a:solidFill>
          <a:latin typeface="+mj-lt"/>
          <a:ea typeface="+mj-ea"/>
          <a:cs typeface="+mj-cs"/>
        </a:defRPr>
      </a:lvl1pPr>
      <a:lvl2pPr algn="l" defTabSz="1103313" rtl="0" eaLnBrk="0" fontAlgn="base" hangingPunct="0">
        <a:lnSpc>
          <a:spcPct val="105000"/>
        </a:lnSpc>
        <a:spcBef>
          <a:spcPct val="0"/>
        </a:spcBef>
        <a:spcAft>
          <a:spcPct val="0"/>
        </a:spcAft>
        <a:defRPr sz="3200">
          <a:solidFill>
            <a:srgbClr val="FFFFFF"/>
          </a:solidFill>
          <a:latin typeface="SwissReSans Light" pitchFamily="34" charset="0"/>
        </a:defRPr>
      </a:lvl2pPr>
      <a:lvl3pPr algn="l" defTabSz="1103313" rtl="0" eaLnBrk="0" fontAlgn="base" hangingPunct="0">
        <a:lnSpc>
          <a:spcPct val="105000"/>
        </a:lnSpc>
        <a:spcBef>
          <a:spcPct val="0"/>
        </a:spcBef>
        <a:spcAft>
          <a:spcPct val="0"/>
        </a:spcAft>
        <a:defRPr sz="3200">
          <a:solidFill>
            <a:srgbClr val="FFFFFF"/>
          </a:solidFill>
          <a:latin typeface="SwissReSans Light" pitchFamily="34" charset="0"/>
        </a:defRPr>
      </a:lvl3pPr>
      <a:lvl4pPr algn="l" defTabSz="1103313" rtl="0" eaLnBrk="0" fontAlgn="base" hangingPunct="0">
        <a:lnSpc>
          <a:spcPct val="105000"/>
        </a:lnSpc>
        <a:spcBef>
          <a:spcPct val="0"/>
        </a:spcBef>
        <a:spcAft>
          <a:spcPct val="0"/>
        </a:spcAft>
        <a:defRPr sz="3200">
          <a:solidFill>
            <a:srgbClr val="FFFFFF"/>
          </a:solidFill>
          <a:latin typeface="SwissReSans Light" pitchFamily="34" charset="0"/>
        </a:defRPr>
      </a:lvl4pPr>
      <a:lvl5pPr algn="l" defTabSz="1103313" rtl="0" eaLnBrk="0" fontAlgn="base" hangingPunct="0">
        <a:lnSpc>
          <a:spcPct val="105000"/>
        </a:lnSpc>
        <a:spcBef>
          <a:spcPct val="0"/>
        </a:spcBef>
        <a:spcAft>
          <a:spcPct val="0"/>
        </a:spcAft>
        <a:defRPr sz="3200">
          <a:solidFill>
            <a:srgbClr val="FFFFFF"/>
          </a:solidFill>
          <a:latin typeface="SwissReSans Light" pitchFamily="34" charset="0"/>
        </a:defRPr>
      </a:lvl5pPr>
      <a:lvl6pPr marL="457200" algn="l" defTabSz="1103313" rtl="0" eaLnBrk="0" fontAlgn="base" hangingPunct="0">
        <a:lnSpc>
          <a:spcPct val="105000"/>
        </a:lnSpc>
        <a:spcBef>
          <a:spcPct val="0"/>
        </a:spcBef>
        <a:spcAft>
          <a:spcPct val="0"/>
        </a:spcAft>
        <a:defRPr sz="3200">
          <a:solidFill>
            <a:srgbClr val="FFFFFF"/>
          </a:solidFill>
          <a:latin typeface="SwissReSans Light" pitchFamily="34" charset="0"/>
        </a:defRPr>
      </a:lvl6pPr>
      <a:lvl7pPr marL="914400" algn="l" defTabSz="1103313" rtl="0" eaLnBrk="0" fontAlgn="base" hangingPunct="0">
        <a:lnSpc>
          <a:spcPct val="105000"/>
        </a:lnSpc>
        <a:spcBef>
          <a:spcPct val="0"/>
        </a:spcBef>
        <a:spcAft>
          <a:spcPct val="0"/>
        </a:spcAft>
        <a:defRPr sz="3200">
          <a:solidFill>
            <a:srgbClr val="FFFFFF"/>
          </a:solidFill>
          <a:latin typeface="SwissReSans Light" pitchFamily="34" charset="0"/>
        </a:defRPr>
      </a:lvl7pPr>
      <a:lvl8pPr marL="1371600" algn="l" defTabSz="1103313" rtl="0" eaLnBrk="0" fontAlgn="base" hangingPunct="0">
        <a:lnSpc>
          <a:spcPct val="105000"/>
        </a:lnSpc>
        <a:spcBef>
          <a:spcPct val="0"/>
        </a:spcBef>
        <a:spcAft>
          <a:spcPct val="0"/>
        </a:spcAft>
        <a:defRPr sz="3200">
          <a:solidFill>
            <a:srgbClr val="FFFFFF"/>
          </a:solidFill>
          <a:latin typeface="SwissReSans Light" pitchFamily="34" charset="0"/>
        </a:defRPr>
      </a:lvl8pPr>
      <a:lvl9pPr marL="1828800" algn="l" defTabSz="1103313" rtl="0" eaLnBrk="0" fontAlgn="base" hangingPunct="0">
        <a:lnSpc>
          <a:spcPct val="105000"/>
        </a:lnSpc>
        <a:spcBef>
          <a:spcPct val="0"/>
        </a:spcBef>
        <a:spcAft>
          <a:spcPct val="0"/>
        </a:spcAft>
        <a:defRPr sz="3200">
          <a:solidFill>
            <a:srgbClr val="FFFFFF"/>
          </a:solidFill>
          <a:latin typeface="SwissReSans Light" pitchFamily="34" charset="0"/>
        </a:defRPr>
      </a:lvl9pPr>
    </p:titleStyle>
    <p:bodyStyle>
      <a:lvl1pPr marL="377825" indent="-377825" algn="l" defTabSz="1103313" rtl="0" eaLnBrk="0" fontAlgn="base" hangingPunct="0">
        <a:spcBef>
          <a:spcPct val="100000"/>
        </a:spcBef>
        <a:spcAft>
          <a:spcPct val="0"/>
        </a:spcAft>
        <a:buClr>
          <a:schemeClr val="bg2"/>
        </a:buClr>
        <a:buFont typeface="Wingdings" panose="05000000000000000000" pitchFamily="2" charset="2"/>
        <a:buChar char="n"/>
        <a:defRPr sz="2400" kern="1200">
          <a:solidFill>
            <a:srgbClr val="000000"/>
          </a:solidFill>
          <a:latin typeface="+mn-lt"/>
          <a:ea typeface="+mn-ea"/>
          <a:cs typeface="+mn-cs"/>
        </a:defRPr>
      </a:lvl1pPr>
      <a:lvl2pPr marL="862013" indent="-287338" algn="l" defTabSz="1103313" rtl="0" eaLnBrk="0" fontAlgn="base" hangingPunct="0">
        <a:spcBef>
          <a:spcPct val="50000"/>
        </a:spcBef>
        <a:spcAft>
          <a:spcPct val="0"/>
        </a:spcAft>
        <a:buClr>
          <a:schemeClr val="bg2"/>
        </a:buClr>
        <a:buChar char="–"/>
        <a:defRPr sz="2400" kern="1200">
          <a:solidFill>
            <a:srgbClr val="000000"/>
          </a:solidFill>
          <a:latin typeface="+mn-lt"/>
          <a:ea typeface="+mn-ea"/>
          <a:cs typeface="+mn-cs"/>
        </a:defRPr>
      </a:lvl2pPr>
      <a:lvl3pPr marL="1436688" indent="-287338" algn="l" defTabSz="1103313" rtl="0" eaLnBrk="0" fontAlgn="base" hangingPunct="0">
        <a:spcBef>
          <a:spcPct val="50000"/>
        </a:spcBef>
        <a:spcAft>
          <a:spcPct val="0"/>
        </a:spcAft>
        <a:buClr>
          <a:schemeClr val="bg2"/>
        </a:buClr>
        <a:buChar char="-"/>
        <a:defRPr sz="2400" kern="1200">
          <a:solidFill>
            <a:srgbClr val="000000"/>
          </a:solidFill>
          <a:latin typeface="+mn-lt"/>
          <a:ea typeface="+mn-ea"/>
          <a:cs typeface="+mn-cs"/>
        </a:defRPr>
      </a:lvl3pPr>
      <a:lvl4pPr marL="1905000" indent="-196850" algn="l" defTabSz="1103313" rtl="0" eaLnBrk="0" fontAlgn="base" hangingPunct="0">
        <a:spcBef>
          <a:spcPct val="50000"/>
        </a:spcBef>
        <a:spcAft>
          <a:spcPct val="0"/>
        </a:spcAft>
        <a:buClr>
          <a:schemeClr val="bg2"/>
        </a:buClr>
        <a:buChar char="-"/>
        <a:defRPr sz="2400" kern="1200">
          <a:solidFill>
            <a:srgbClr val="000000"/>
          </a:solidFill>
          <a:latin typeface="+mn-lt"/>
          <a:ea typeface="+mn-ea"/>
          <a:cs typeface="+mn-cs"/>
        </a:defRPr>
      </a:lvl4pPr>
      <a:lvl5pPr marL="2563813" indent="-274638" algn="l" defTabSz="1103313" rtl="0" eaLnBrk="0" fontAlgn="base" hangingPunct="0">
        <a:spcBef>
          <a:spcPct val="50000"/>
        </a:spcBef>
        <a:spcAft>
          <a:spcPct val="0"/>
        </a:spcAft>
        <a:buClr>
          <a:schemeClr val="bg2"/>
        </a:buClr>
        <a:buChar char="-"/>
        <a:defRPr sz="24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1026">
            <a:extLst>
              <a:ext uri="{FF2B5EF4-FFF2-40B4-BE49-F238E27FC236}">
                <a16:creationId xmlns:a16="http://schemas.microsoft.com/office/drawing/2014/main" id="{FC12FBFF-F799-4884-BC09-3CA0C6881EEA}"/>
              </a:ext>
            </a:extLst>
          </p:cNvPr>
          <p:cNvSpPr>
            <a:spLocks noGrp="1" noChangeArrowheads="1"/>
          </p:cNvSpPr>
          <p:nvPr>
            <p:ph type="ctrTitle"/>
          </p:nvPr>
        </p:nvSpPr>
        <p:spPr>
          <a:xfrm>
            <a:off x="3175000" y="1163638"/>
            <a:ext cx="7874000" cy="723900"/>
          </a:xfrm>
          <a:noFill/>
        </p:spPr>
        <p:txBody>
          <a:bodyPr wrap="square" anchor="t"/>
          <a:lstStyle/>
          <a:p>
            <a:r>
              <a:rPr lang="en-US" altLang="de-DE"/>
              <a:t>Valuing future business:                 The concept of franchise value</a:t>
            </a:r>
          </a:p>
        </p:txBody>
      </p:sp>
      <p:sp>
        <p:nvSpPr>
          <p:cNvPr id="293891" name="Rectangle 1027">
            <a:extLst>
              <a:ext uri="{FF2B5EF4-FFF2-40B4-BE49-F238E27FC236}">
                <a16:creationId xmlns:a16="http://schemas.microsoft.com/office/drawing/2014/main" id="{F09B4923-803A-426D-8D3C-FC3A0B48D059}"/>
              </a:ext>
            </a:extLst>
          </p:cNvPr>
          <p:cNvSpPr>
            <a:spLocks noGrp="1" noChangeArrowheads="1"/>
          </p:cNvSpPr>
          <p:nvPr>
            <p:ph type="subTitle" idx="1"/>
          </p:nvPr>
        </p:nvSpPr>
        <p:spPr>
          <a:xfrm>
            <a:off x="3175000" y="2870200"/>
            <a:ext cx="7874000" cy="4826000"/>
          </a:xfrm>
          <a:noFill/>
        </p:spPr>
        <p:txBody>
          <a:bodyPr/>
          <a:lstStyle/>
          <a:p>
            <a:endParaRPr lang="en-US" altLang="de-DE"/>
          </a:p>
          <a:p>
            <a:r>
              <a:rPr lang="en-US" altLang="de-DE"/>
              <a:t>6</a:t>
            </a:r>
            <a:r>
              <a:rPr lang="en-US" altLang="de-DE" baseline="30000"/>
              <a:t>th</a:t>
            </a:r>
            <a:r>
              <a:rPr lang="en-US" altLang="de-DE"/>
              <a:t> November, 2002</a:t>
            </a:r>
          </a:p>
          <a:p>
            <a:endParaRPr lang="en-US" altLang="de-DE"/>
          </a:p>
          <a:p>
            <a:endParaRPr lang="en-US" altLang="de-DE"/>
          </a:p>
          <a:p>
            <a:endParaRPr lang="en-US" altLang="de-DE"/>
          </a:p>
          <a:p>
            <a:endParaRPr lang="en-US" altLang="de-DE"/>
          </a:p>
          <a:p>
            <a:endParaRPr lang="en-US" altLang="de-DE"/>
          </a:p>
          <a:p>
            <a:r>
              <a:rPr lang="en-US" altLang="de-DE"/>
              <a:t>Philipp D. Hoch</a:t>
            </a:r>
          </a:p>
        </p:txBody>
      </p:sp>
      <p:pic>
        <p:nvPicPr>
          <p:cNvPr id="293892" name="imgUpperLeft">
            <a:extLst>
              <a:ext uri="{FF2B5EF4-FFF2-40B4-BE49-F238E27FC236}">
                <a16:creationId xmlns:a16="http://schemas.microsoft.com/office/drawing/2014/main" id="{AFC4BA91-89BE-41B0-B985-558B28015B9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921000" cy="2533650"/>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liennummernplatzhalter 3">
            <a:extLst>
              <a:ext uri="{FF2B5EF4-FFF2-40B4-BE49-F238E27FC236}">
                <a16:creationId xmlns:a16="http://schemas.microsoft.com/office/drawing/2014/main" id="{8331F490-F09C-4A4E-8A35-8FED29518727}"/>
              </a:ext>
            </a:extLst>
          </p:cNvPr>
          <p:cNvSpPr>
            <a:spLocks noGrp="1"/>
          </p:cNvSpPr>
          <p:nvPr>
            <p:ph type="sldNum" sz="quarter" idx="10"/>
          </p:nvPr>
        </p:nvSpPr>
        <p:spPr/>
        <p:txBody>
          <a:bodyPr/>
          <a:lstStyle/>
          <a:p>
            <a:r>
              <a:rPr lang="de-CH" altLang="de-DE"/>
              <a:t>Page </a:t>
            </a:r>
            <a:fld id="{0AD25ED2-84EA-4158-A5EF-D6B7EDACAF8A}" type="slidenum">
              <a:rPr lang="de-CH" altLang="de-DE"/>
              <a:pPr/>
              <a:t>2</a:t>
            </a:fld>
            <a:endParaRPr lang="de-CH" altLang="de-DE"/>
          </a:p>
        </p:txBody>
      </p:sp>
      <p:pic>
        <p:nvPicPr>
          <p:cNvPr id="295939" name="Picture 3">
            <a:extLst>
              <a:ext uri="{FF2B5EF4-FFF2-40B4-BE49-F238E27FC236}">
                <a16:creationId xmlns:a16="http://schemas.microsoft.com/office/drawing/2014/main" id="{65011101-EDC4-410B-9A6B-79E391C392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660" r="20863" b="-1961"/>
          <a:stretch>
            <a:fillRect/>
          </a:stretch>
        </p:blipFill>
        <p:spPr bwMode="auto">
          <a:xfrm>
            <a:off x="5016500" y="2776538"/>
            <a:ext cx="3641725" cy="3508375"/>
          </a:xfrm>
          <a:prstGeom prst="rect">
            <a:avLst/>
          </a:prstGeom>
          <a:noFill/>
          <a:extLst>
            <a:ext uri="{909E8E84-426E-40DD-AFC4-6F175D3DCCD1}">
              <a14:hiddenFill xmlns:a14="http://schemas.microsoft.com/office/drawing/2010/main">
                <a:solidFill>
                  <a:srgbClr val="FFFFFF"/>
                </a:solidFill>
              </a14:hiddenFill>
            </a:ext>
          </a:extLst>
        </p:spPr>
      </p:pic>
      <p:sp>
        <p:nvSpPr>
          <p:cNvPr id="295940" name="Oval 4">
            <a:extLst>
              <a:ext uri="{FF2B5EF4-FFF2-40B4-BE49-F238E27FC236}">
                <a16:creationId xmlns:a16="http://schemas.microsoft.com/office/drawing/2014/main" id="{3444CC06-FC0C-4B05-8298-06DD82F949E0}"/>
              </a:ext>
            </a:extLst>
          </p:cNvPr>
          <p:cNvSpPr>
            <a:spLocks noChangeAspect="1" noChangeArrowheads="1"/>
          </p:cNvSpPr>
          <p:nvPr/>
        </p:nvSpPr>
        <p:spPr bwMode="auto">
          <a:xfrm>
            <a:off x="5495925" y="3162300"/>
            <a:ext cx="2695575" cy="2705100"/>
          </a:xfrm>
          <a:prstGeom prst="ellipse">
            <a:avLst/>
          </a:pr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0377" tIns="55189" rIns="110377" bIns="55189"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20000"/>
              </a:spcBef>
              <a:buFontTx/>
              <a:buChar char="–"/>
            </a:pPr>
            <a:endParaRPr lang="de-DE" altLang="de-DE" sz="1400">
              <a:solidFill>
                <a:schemeClr val="bg1"/>
              </a:solidFill>
              <a:latin typeface="Arial" panose="020B0604020202020204" pitchFamily="34" charset="0"/>
            </a:endParaRPr>
          </a:p>
        </p:txBody>
      </p:sp>
      <p:sp>
        <p:nvSpPr>
          <p:cNvPr id="295941" name="Rectangle 5">
            <a:extLst>
              <a:ext uri="{FF2B5EF4-FFF2-40B4-BE49-F238E27FC236}">
                <a16:creationId xmlns:a16="http://schemas.microsoft.com/office/drawing/2014/main" id="{6B8C6DB1-D908-4403-927E-2B84D188C132}"/>
              </a:ext>
            </a:extLst>
          </p:cNvPr>
          <p:cNvSpPr>
            <a:spLocks noChangeAspect="1" noChangeArrowheads="1"/>
          </p:cNvSpPr>
          <p:nvPr/>
        </p:nvSpPr>
        <p:spPr bwMode="auto">
          <a:xfrm>
            <a:off x="3363913" y="3017838"/>
            <a:ext cx="828675" cy="9032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5942" name="Oval 6">
            <a:extLst>
              <a:ext uri="{FF2B5EF4-FFF2-40B4-BE49-F238E27FC236}">
                <a16:creationId xmlns:a16="http://schemas.microsoft.com/office/drawing/2014/main" id="{96CA5B3B-8622-4451-B676-33D0F7A7B4BD}"/>
              </a:ext>
            </a:extLst>
          </p:cNvPr>
          <p:cNvSpPr>
            <a:spLocks noChangeAspect="1" noChangeArrowheads="1"/>
          </p:cNvSpPr>
          <p:nvPr/>
        </p:nvSpPr>
        <p:spPr bwMode="auto">
          <a:xfrm>
            <a:off x="5518150" y="3140075"/>
            <a:ext cx="2676525" cy="2605088"/>
          </a:xfrm>
          <a:prstGeom prst="ellipse">
            <a:avLst/>
          </a:prstGeom>
          <a:noFill/>
          <a:ln w="38100">
            <a:solidFill>
              <a:schemeClr val="tx1"/>
            </a:solidFill>
            <a:round/>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5943" name="Oval 7">
            <a:extLst>
              <a:ext uri="{FF2B5EF4-FFF2-40B4-BE49-F238E27FC236}">
                <a16:creationId xmlns:a16="http://schemas.microsoft.com/office/drawing/2014/main" id="{0DA5E7BA-5AF3-41CD-A2D2-7B55CCA5909E}"/>
              </a:ext>
            </a:extLst>
          </p:cNvPr>
          <p:cNvSpPr>
            <a:spLocks noChangeAspect="1" noChangeArrowheads="1"/>
          </p:cNvSpPr>
          <p:nvPr/>
        </p:nvSpPr>
        <p:spPr bwMode="auto">
          <a:xfrm>
            <a:off x="5548313" y="3157538"/>
            <a:ext cx="2646362" cy="2632075"/>
          </a:xfrm>
          <a:prstGeom prst="ellipse">
            <a:avLst/>
          </a:prstGeom>
          <a:solidFill>
            <a:schemeClr val="accent1">
              <a:alpha val="50000"/>
            </a:schemeClr>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0377" tIns="55189" rIns="110377" bIns="55189"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b="1">
                <a:solidFill>
                  <a:schemeClr val="bg1"/>
                </a:solidFill>
                <a:latin typeface="Arial" panose="020B0604020202020204" pitchFamily="34" charset="0"/>
              </a:rPr>
              <a:t>Build and realize</a:t>
            </a:r>
          </a:p>
          <a:p>
            <a:pPr algn="ctr"/>
            <a:r>
              <a:rPr lang="en-US" altLang="de-DE" b="1">
                <a:solidFill>
                  <a:schemeClr val="bg1"/>
                </a:solidFill>
                <a:latin typeface="Arial" panose="020B0604020202020204" pitchFamily="34" charset="0"/>
              </a:rPr>
              <a:t>franchise</a:t>
            </a:r>
          </a:p>
          <a:p>
            <a:pPr algn="ctr"/>
            <a:r>
              <a:rPr lang="en-US" altLang="de-DE" b="1">
                <a:solidFill>
                  <a:schemeClr val="bg1"/>
                </a:solidFill>
                <a:latin typeface="Arial" panose="020B0604020202020204" pitchFamily="34" charset="0"/>
              </a:rPr>
              <a:t>value</a:t>
            </a:r>
          </a:p>
        </p:txBody>
      </p:sp>
      <p:sp>
        <p:nvSpPr>
          <p:cNvPr id="295944" name="Rectangle 8">
            <a:extLst>
              <a:ext uri="{FF2B5EF4-FFF2-40B4-BE49-F238E27FC236}">
                <a16:creationId xmlns:a16="http://schemas.microsoft.com/office/drawing/2014/main" id="{0BF3AE8C-BDBA-453F-920F-82E6A569BD36}"/>
              </a:ext>
            </a:extLst>
          </p:cNvPr>
          <p:cNvSpPr>
            <a:spLocks noChangeAspect="1" noChangeArrowheads="1"/>
          </p:cNvSpPr>
          <p:nvPr/>
        </p:nvSpPr>
        <p:spPr bwMode="auto">
          <a:xfrm>
            <a:off x="4046538" y="2778125"/>
            <a:ext cx="1800225" cy="4905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5946" name="Rectangle 10">
            <a:extLst>
              <a:ext uri="{FF2B5EF4-FFF2-40B4-BE49-F238E27FC236}">
                <a16:creationId xmlns:a16="http://schemas.microsoft.com/office/drawing/2014/main" id="{9E145A58-0A10-4D22-943D-F7625F8D24CD}"/>
              </a:ext>
            </a:extLst>
          </p:cNvPr>
          <p:cNvSpPr>
            <a:spLocks noChangeAspect="1" noChangeArrowheads="1"/>
          </p:cNvSpPr>
          <p:nvPr/>
        </p:nvSpPr>
        <p:spPr bwMode="auto">
          <a:xfrm>
            <a:off x="2768600" y="4478338"/>
            <a:ext cx="1692275" cy="9842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5947" name="Rectangle 11">
            <a:extLst>
              <a:ext uri="{FF2B5EF4-FFF2-40B4-BE49-F238E27FC236}">
                <a16:creationId xmlns:a16="http://schemas.microsoft.com/office/drawing/2014/main" id="{3D7FFC8F-4FBD-4051-B396-61372D467086}"/>
              </a:ext>
            </a:extLst>
          </p:cNvPr>
          <p:cNvSpPr>
            <a:spLocks noChangeAspect="1" noChangeArrowheads="1"/>
          </p:cNvSpPr>
          <p:nvPr/>
        </p:nvSpPr>
        <p:spPr bwMode="auto">
          <a:xfrm>
            <a:off x="7947025" y="2778125"/>
            <a:ext cx="1800225" cy="4905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5948" name="Rectangle 12">
            <a:extLst>
              <a:ext uri="{FF2B5EF4-FFF2-40B4-BE49-F238E27FC236}">
                <a16:creationId xmlns:a16="http://schemas.microsoft.com/office/drawing/2014/main" id="{98FA818C-1859-4E1A-955C-31C11EFF14ED}"/>
              </a:ext>
            </a:extLst>
          </p:cNvPr>
          <p:cNvSpPr>
            <a:spLocks noChangeAspect="1" noChangeArrowheads="1"/>
          </p:cNvSpPr>
          <p:nvPr/>
        </p:nvSpPr>
        <p:spPr bwMode="auto">
          <a:xfrm>
            <a:off x="7878763" y="5565775"/>
            <a:ext cx="1800225" cy="4905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5949" name="Rectangle 13">
            <a:extLst>
              <a:ext uri="{FF2B5EF4-FFF2-40B4-BE49-F238E27FC236}">
                <a16:creationId xmlns:a16="http://schemas.microsoft.com/office/drawing/2014/main" id="{EA293F6C-76FE-4D6D-A29B-51B1B9363799}"/>
              </a:ext>
            </a:extLst>
          </p:cNvPr>
          <p:cNvSpPr>
            <a:spLocks noChangeAspect="1" noChangeArrowheads="1"/>
          </p:cNvSpPr>
          <p:nvPr/>
        </p:nvSpPr>
        <p:spPr bwMode="auto">
          <a:xfrm>
            <a:off x="4002088" y="5586413"/>
            <a:ext cx="1800225" cy="488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5951" name="Text Box 15">
            <a:extLst>
              <a:ext uri="{FF2B5EF4-FFF2-40B4-BE49-F238E27FC236}">
                <a16:creationId xmlns:a16="http://schemas.microsoft.com/office/drawing/2014/main" id="{F6904BC2-3DF8-442B-96B5-952940A3469C}"/>
              </a:ext>
            </a:extLst>
          </p:cNvPr>
          <p:cNvSpPr txBox="1">
            <a:spLocks noChangeAspect="1" noChangeArrowheads="1"/>
          </p:cNvSpPr>
          <p:nvPr/>
        </p:nvSpPr>
        <p:spPr bwMode="auto">
          <a:xfrm>
            <a:off x="7886700" y="2976563"/>
            <a:ext cx="2817813" cy="536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spAutoFit/>
          </a:bodyP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de-DE" sz="1400" b="1" i="1">
                <a:latin typeface="Arial" panose="020B0604020202020204" pitchFamily="34" charset="0"/>
              </a:rPr>
              <a:t>Transform capital markets expectations into targets </a:t>
            </a:r>
            <a:endParaRPr lang="en-US" altLang="de-DE" sz="1400">
              <a:latin typeface="Arial" panose="020B0604020202020204" pitchFamily="34" charset="0"/>
            </a:endParaRPr>
          </a:p>
        </p:txBody>
      </p:sp>
      <p:sp>
        <p:nvSpPr>
          <p:cNvPr id="295952" name="Text Box 16">
            <a:extLst>
              <a:ext uri="{FF2B5EF4-FFF2-40B4-BE49-F238E27FC236}">
                <a16:creationId xmlns:a16="http://schemas.microsoft.com/office/drawing/2014/main" id="{B97686E1-7107-44EC-8526-A3D468231E75}"/>
              </a:ext>
            </a:extLst>
          </p:cNvPr>
          <p:cNvSpPr txBox="1">
            <a:spLocks noChangeAspect="1" noChangeArrowheads="1"/>
          </p:cNvSpPr>
          <p:nvPr/>
        </p:nvSpPr>
        <p:spPr bwMode="auto">
          <a:xfrm>
            <a:off x="3240088" y="5494338"/>
            <a:ext cx="2563812" cy="5365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spAutoFit/>
          </a:bodyP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pPr>
            <a:r>
              <a:rPr lang="en-US" altLang="de-DE" sz="1400" b="1" i="1">
                <a:latin typeface="Arial" panose="020B0604020202020204" pitchFamily="34" charset="0"/>
              </a:rPr>
              <a:t>Deploy strategy into day-to-day management</a:t>
            </a:r>
          </a:p>
        </p:txBody>
      </p:sp>
      <p:sp>
        <p:nvSpPr>
          <p:cNvPr id="295953" name="Text Box 17">
            <a:extLst>
              <a:ext uri="{FF2B5EF4-FFF2-40B4-BE49-F238E27FC236}">
                <a16:creationId xmlns:a16="http://schemas.microsoft.com/office/drawing/2014/main" id="{DF3344D3-4924-4173-85DC-8F2D29306B22}"/>
              </a:ext>
            </a:extLst>
          </p:cNvPr>
          <p:cNvSpPr txBox="1">
            <a:spLocks noChangeAspect="1" noChangeArrowheads="1"/>
          </p:cNvSpPr>
          <p:nvPr/>
        </p:nvSpPr>
        <p:spPr bwMode="auto">
          <a:xfrm>
            <a:off x="7807325" y="5494338"/>
            <a:ext cx="2811463" cy="749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367" tIns="55189" rIns="0" bIns="55189">
            <a:spAutoFit/>
          </a:bodyP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de-DE" sz="1400" b="1" i="1">
                <a:latin typeface="Arial" panose="020B0604020202020204" pitchFamily="34" charset="0"/>
              </a:rPr>
              <a:t>Define and balance strategy (underwriting, financial market risks)</a:t>
            </a:r>
          </a:p>
        </p:txBody>
      </p:sp>
      <p:sp>
        <p:nvSpPr>
          <p:cNvPr id="295955" name="Text Box 19">
            <a:extLst>
              <a:ext uri="{FF2B5EF4-FFF2-40B4-BE49-F238E27FC236}">
                <a16:creationId xmlns:a16="http://schemas.microsoft.com/office/drawing/2014/main" id="{1654838A-5A45-4B90-8BF8-824B0D606970}"/>
              </a:ext>
            </a:extLst>
          </p:cNvPr>
          <p:cNvSpPr txBox="1">
            <a:spLocks noChangeAspect="1" noChangeArrowheads="1"/>
          </p:cNvSpPr>
          <p:nvPr/>
        </p:nvSpPr>
        <p:spPr bwMode="auto">
          <a:xfrm>
            <a:off x="2784475" y="3076575"/>
            <a:ext cx="3619500" cy="536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spAutoFit/>
          </a:bodyP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de-DE" sz="1400" b="1" i="1">
                <a:latin typeface="Arial" panose="020B0604020202020204" pitchFamily="34" charset="0"/>
              </a:rPr>
              <a:t>Influence capital market expectations (external communication of results)</a:t>
            </a:r>
            <a:endParaRPr lang="en-US" altLang="de-DE" sz="1400">
              <a:latin typeface="Arial" panose="020B0604020202020204" pitchFamily="34" charset="0"/>
            </a:endParaRPr>
          </a:p>
        </p:txBody>
      </p:sp>
      <p:sp>
        <p:nvSpPr>
          <p:cNvPr id="295957" name="Rectangle 21">
            <a:extLst>
              <a:ext uri="{FF2B5EF4-FFF2-40B4-BE49-F238E27FC236}">
                <a16:creationId xmlns:a16="http://schemas.microsoft.com/office/drawing/2014/main" id="{7DC2A875-CDAD-46A6-BC73-0F78DA4B6B48}"/>
              </a:ext>
            </a:extLst>
          </p:cNvPr>
          <p:cNvSpPr>
            <a:spLocks noChangeArrowheads="1"/>
          </p:cNvSpPr>
          <p:nvPr/>
        </p:nvSpPr>
        <p:spPr bwMode="blackWhite">
          <a:xfrm>
            <a:off x="2743200" y="660400"/>
            <a:ext cx="6680200" cy="990600"/>
          </a:xfrm>
          <a:prstGeom prst="rect">
            <a:avLst/>
          </a:prstGeom>
          <a:noFill/>
          <a:ln>
            <a:noFill/>
          </a:ln>
          <a:effectLst/>
          <a:extLst>
            <a:ext uri="{909E8E84-426E-40DD-AFC4-6F175D3DCCD1}">
              <a14:hiddenFill xmlns:a14="http://schemas.microsoft.com/office/drawing/2010/main">
                <a:solidFill>
                  <a:srgbClr val="455F5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800" tIns="64800" rIns="64800" bIns="64800" anchor="b"/>
          <a:lstStyle>
            <a:lvl1pPr algn="l" defTabSz="1103313">
              <a:defRPr sz="2400">
                <a:solidFill>
                  <a:schemeClr val="tx1"/>
                </a:solidFill>
                <a:latin typeface="Times New Roman" panose="02020603050405020304" pitchFamily="18" charset="0"/>
              </a:defRPr>
            </a:lvl1pPr>
            <a:lvl2pPr algn="l" defTabSz="1103313">
              <a:defRPr sz="2400">
                <a:solidFill>
                  <a:schemeClr val="tx1"/>
                </a:solidFill>
                <a:latin typeface="Times New Roman" panose="02020603050405020304" pitchFamily="18" charset="0"/>
              </a:defRPr>
            </a:lvl2pPr>
            <a:lvl3pPr algn="l" defTabSz="1103313">
              <a:defRPr sz="2400">
                <a:solidFill>
                  <a:schemeClr val="tx1"/>
                </a:solidFill>
                <a:latin typeface="Times New Roman" panose="02020603050405020304" pitchFamily="18" charset="0"/>
              </a:defRPr>
            </a:lvl3pPr>
            <a:lvl4pPr algn="l" defTabSz="1103313">
              <a:defRPr sz="2400">
                <a:solidFill>
                  <a:schemeClr val="tx1"/>
                </a:solidFill>
                <a:latin typeface="Times New Roman" panose="02020603050405020304" pitchFamily="18" charset="0"/>
              </a:defRPr>
            </a:lvl4pPr>
            <a:lvl5pPr algn="l" defTabSz="1103313">
              <a:defRPr sz="2400">
                <a:solidFill>
                  <a:schemeClr val="tx1"/>
                </a:solidFill>
                <a:latin typeface="Times New Roman" panose="02020603050405020304" pitchFamily="18" charset="0"/>
              </a:defRPr>
            </a:lvl5pPr>
            <a:lvl6pPr marL="457200" defTabSz="1103313" eaLnBrk="0" fontAlgn="base" hangingPunct="0">
              <a:spcBef>
                <a:spcPct val="0"/>
              </a:spcBef>
              <a:spcAft>
                <a:spcPct val="0"/>
              </a:spcAft>
              <a:defRPr sz="2400">
                <a:solidFill>
                  <a:schemeClr val="tx1"/>
                </a:solidFill>
                <a:latin typeface="Times New Roman" panose="02020603050405020304" pitchFamily="18" charset="0"/>
              </a:defRPr>
            </a:lvl6pPr>
            <a:lvl7pPr marL="914400" defTabSz="1103313" eaLnBrk="0" fontAlgn="base" hangingPunct="0">
              <a:spcBef>
                <a:spcPct val="0"/>
              </a:spcBef>
              <a:spcAft>
                <a:spcPct val="0"/>
              </a:spcAft>
              <a:defRPr sz="2400">
                <a:solidFill>
                  <a:schemeClr val="tx1"/>
                </a:solidFill>
                <a:latin typeface="Times New Roman" panose="02020603050405020304" pitchFamily="18" charset="0"/>
              </a:defRPr>
            </a:lvl7pPr>
            <a:lvl8pPr marL="1371600" defTabSz="1103313" eaLnBrk="0" fontAlgn="base" hangingPunct="0">
              <a:spcBef>
                <a:spcPct val="0"/>
              </a:spcBef>
              <a:spcAft>
                <a:spcPct val="0"/>
              </a:spcAft>
              <a:defRPr sz="2400">
                <a:solidFill>
                  <a:schemeClr val="tx1"/>
                </a:solidFill>
                <a:latin typeface="Times New Roman" panose="02020603050405020304" pitchFamily="18" charset="0"/>
              </a:defRPr>
            </a:lvl8pPr>
            <a:lvl9pPr marL="1828800"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05000"/>
              </a:lnSpc>
            </a:pPr>
            <a:r>
              <a:rPr lang="en-US" altLang="de-DE" sz="3200">
                <a:solidFill>
                  <a:srgbClr val="FFFFFF"/>
                </a:solidFill>
                <a:latin typeface="SwissReSans Light" pitchFamily="34" charset="0"/>
              </a:rPr>
              <a:t>Franchise value is at the heart of the value creation cycle in insurance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liennummernplatzhalter 3">
            <a:extLst>
              <a:ext uri="{FF2B5EF4-FFF2-40B4-BE49-F238E27FC236}">
                <a16:creationId xmlns:a16="http://schemas.microsoft.com/office/drawing/2014/main" id="{BB767A71-0B1C-49CC-9A4F-4E864A093FBE}"/>
              </a:ext>
            </a:extLst>
          </p:cNvPr>
          <p:cNvSpPr>
            <a:spLocks noGrp="1"/>
          </p:cNvSpPr>
          <p:nvPr>
            <p:ph type="sldNum" sz="quarter" idx="10"/>
          </p:nvPr>
        </p:nvSpPr>
        <p:spPr/>
        <p:txBody>
          <a:bodyPr/>
          <a:lstStyle/>
          <a:p>
            <a:r>
              <a:rPr lang="de-CH" altLang="de-DE"/>
              <a:t>Page </a:t>
            </a:r>
            <a:fld id="{47D29333-1524-41D4-BC86-042B3A7AE564}" type="slidenum">
              <a:rPr lang="de-CH" altLang="de-DE"/>
              <a:pPr/>
              <a:t>3</a:t>
            </a:fld>
            <a:endParaRPr lang="de-CH" altLang="de-DE"/>
          </a:p>
        </p:txBody>
      </p:sp>
      <p:sp>
        <p:nvSpPr>
          <p:cNvPr id="267270" name="Text Box 6">
            <a:extLst>
              <a:ext uri="{FF2B5EF4-FFF2-40B4-BE49-F238E27FC236}">
                <a16:creationId xmlns:a16="http://schemas.microsoft.com/office/drawing/2014/main" id="{045D66DC-4588-4C17-86C4-EAF3A5FA192E}"/>
              </a:ext>
            </a:extLst>
          </p:cNvPr>
          <p:cNvSpPr txBox="1">
            <a:spLocks noChangeArrowheads="1"/>
          </p:cNvSpPr>
          <p:nvPr/>
        </p:nvSpPr>
        <p:spPr bwMode="blackWhite">
          <a:xfrm>
            <a:off x="2714625" y="2335213"/>
            <a:ext cx="1906588" cy="2438400"/>
          </a:xfrm>
          <a:prstGeom prst="rect">
            <a:avLst/>
          </a:prstGeom>
          <a:solidFill>
            <a:srgbClr val="66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Market value of assets</a:t>
            </a:r>
          </a:p>
        </p:txBody>
      </p:sp>
      <p:sp>
        <p:nvSpPr>
          <p:cNvPr id="267271" name="Text Box 7">
            <a:extLst>
              <a:ext uri="{FF2B5EF4-FFF2-40B4-BE49-F238E27FC236}">
                <a16:creationId xmlns:a16="http://schemas.microsoft.com/office/drawing/2014/main" id="{0D51876A-C225-46EB-8F71-F8708905891E}"/>
              </a:ext>
            </a:extLst>
          </p:cNvPr>
          <p:cNvSpPr txBox="1">
            <a:spLocks noChangeArrowheads="1"/>
          </p:cNvSpPr>
          <p:nvPr/>
        </p:nvSpPr>
        <p:spPr bwMode="blackWhite">
          <a:xfrm>
            <a:off x="4719638" y="2319338"/>
            <a:ext cx="1870075" cy="1827212"/>
          </a:xfrm>
          <a:prstGeom prst="rect">
            <a:avLst/>
          </a:prstGeom>
          <a:solidFill>
            <a:srgbClr val="7C9A8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Economic value of liabilities</a:t>
            </a:r>
          </a:p>
        </p:txBody>
      </p:sp>
      <p:sp>
        <p:nvSpPr>
          <p:cNvPr id="267272" name="Text Box 8">
            <a:extLst>
              <a:ext uri="{FF2B5EF4-FFF2-40B4-BE49-F238E27FC236}">
                <a16:creationId xmlns:a16="http://schemas.microsoft.com/office/drawing/2014/main" id="{379674B4-AC7A-4B5A-9DCF-6B28931EB6FA}"/>
              </a:ext>
            </a:extLst>
          </p:cNvPr>
          <p:cNvSpPr txBox="1">
            <a:spLocks noChangeArrowheads="1"/>
          </p:cNvSpPr>
          <p:nvPr/>
        </p:nvSpPr>
        <p:spPr bwMode="blackWhite">
          <a:xfrm>
            <a:off x="4719638" y="4113213"/>
            <a:ext cx="1876425" cy="660400"/>
          </a:xfrm>
          <a:prstGeom prst="rect">
            <a:avLst/>
          </a:prstGeom>
          <a:solidFill>
            <a:srgbClr val="0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Economic</a:t>
            </a:r>
          </a:p>
          <a:p>
            <a:r>
              <a:rPr lang="en-GB" altLang="de-DE" sz="1800">
                <a:solidFill>
                  <a:schemeClr val="bg1"/>
                </a:solidFill>
              </a:rPr>
              <a:t>net worth</a:t>
            </a:r>
          </a:p>
        </p:txBody>
      </p:sp>
      <p:grpSp>
        <p:nvGrpSpPr>
          <p:cNvPr id="267279" name="Group 15">
            <a:extLst>
              <a:ext uri="{FF2B5EF4-FFF2-40B4-BE49-F238E27FC236}">
                <a16:creationId xmlns:a16="http://schemas.microsoft.com/office/drawing/2014/main" id="{FB7D6218-D655-4EC6-A118-45FDA0577FF9}"/>
              </a:ext>
            </a:extLst>
          </p:cNvPr>
          <p:cNvGrpSpPr>
            <a:grpSpLocks/>
          </p:cNvGrpSpPr>
          <p:nvPr/>
        </p:nvGrpSpPr>
        <p:grpSpPr bwMode="auto">
          <a:xfrm>
            <a:off x="2722563" y="1881188"/>
            <a:ext cx="3906837" cy="2881312"/>
            <a:chOff x="1715" y="1185"/>
            <a:chExt cx="2461" cy="1946"/>
          </a:xfrm>
        </p:grpSpPr>
        <p:sp>
          <p:nvSpPr>
            <p:cNvPr id="267269" name="Text Box 5">
              <a:extLst>
                <a:ext uri="{FF2B5EF4-FFF2-40B4-BE49-F238E27FC236}">
                  <a16:creationId xmlns:a16="http://schemas.microsoft.com/office/drawing/2014/main" id="{BBDDDACA-E412-4CEF-89D1-D84587030DF5}"/>
                </a:ext>
              </a:extLst>
            </p:cNvPr>
            <p:cNvSpPr txBox="1">
              <a:spLocks noChangeArrowheads="1"/>
            </p:cNvSpPr>
            <p:nvPr/>
          </p:nvSpPr>
          <p:spPr bwMode="blackWhite">
            <a:xfrm>
              <a:off x="2001" y="1185"/>
              <a:ext cx="18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pPr algn="l"/>
              <a:r>
                <a:rPr lang="en-GB" altLang="de-DE" sz="1800"/>
                <a:t>Economic Balance Sheet</a:t>
              </a:r>
            </a:p>
          </p:txBody>
        </p:sp>
        <p:sp>
          <p:nvSpPr>
            <p:cNvPr id="267273" name="Line 9">
              <a:extLst>
                <a:ext uri="{FF2B5EF4-FFF2-40B4-BE49-F238E27FC236}">
                  <a16:creationId xmlns:a16="http://schemas.microsoft.com/office/drawing/2014/main" id="{1D70C53E-4A76-4D15-BFDF-CBFD931792D4}"/>
                </a:ext>
              </a:extLst>
            </p:cNvPr>
            <p:cNvSpPr>
              <a:spLocks noChangeShapeType="1"/>
            </p:cNvSpPr>
            <p:nvPr/>
          </p:nvSpPr>
          <p:spPr bwMode="auto">
            <a:xfrm flipV="1">
              <a:off x="1715" y="1421"/>
              <a:ext cx="2461"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CH"/>
            </a:p>
          </p:txBody>
        </p:sp>
        <p:sp>
          <p:nvSpPr>
            <p:cNvPr id="267274" name="Line 10">
              <a:extLst>
                <a:ext uri="{FF2B5EF4-FFF2-40B4-BE49-F238E27FC236}">
                  <a16:creationId xmlns:a16="http://schemas.microsoft.com/office/drawing/2014/main" id="{D2698104-63B8-4F2A-B684-72F74A4C4520}"/>
                </a:ext>
              </a:extLst>
            </p:cNvPr>
            <p:cNvSpPr>
              <a:spLocks noChangeShapeType="1"/>
            </p:cNvSpPr>
            <p:nvPr/>
          </p:nvSpPr>
          <p:spPr bwMode="auto">
            <a:xfrm>
              <a:off x="2945" y="1431"/>
              <a:ext cx="0" cy="170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CH"/>
            </a:p>
          </p:txBody>
        </p:sp>
      </p:grpSp>
      <p:sp>
        <p:nvSpPr>
          <p:cNvPr id="267275" name="Rectangle 11">
            <a:extLst>
              <a:ext uri="{FF2B5EF4-FFF2-40B4-BE49-F238E27FC236}">
                <a16:creationId xmlns:a16="http://schemas.microsoft.com/office/drawing/2014/main" id="{4FD94707-CA8F-4C67-A285-ACE3288795B4}"/>
              </a:ext>
            </a:extLst>
          </p:cNvPr>
          <p:cNvSpPr>
            <a:spLocks noGrp="1" noChangeArrowheads="1"/>
          </p:cNvSpPr>
          <p:nvPr>
            <p:ph type="title"/>
          </p:nvPr>
        </p:nvSpPr>
        <p:spPr/>
        <p:txBody>
          <a:bodyPr/>
          <a:lstStyle/>
          <a:p>
            <a:r>
              <a:rPr lang="en-GB" altLang="de-DE"/>
              <a:t>Capital in insurance: </a:t>
            </a:r>
            <a:br>
              <a:rPr lang="en-GB" altLang="de-DE"/>
            </a:br>
            <a:r>
              <a:rPr lang="en-GB" altLang="de-DE"/>
              <a:t>a shareholder perspective</a:t>
            </a:r>
          </a:p>
        </p:txBody>
      </p:sp>
      <p:sp>
        <p:nvSpPr>
          <p:cNvPr id="267276" name="Rectangle 12">
            <a:extLst>
              <a:ext uri="{FF2B5EF4-FFF2-40B4-BE49-F238E27FC236}">
                <a16:creationId xmlns:a16="http://schemas.microsoft.com/office/drawing/2014/main" id="{E35B3891-522D-4645-8743-F94A195FAC87}"/>
              </a:ext>
            </a:extLst>
          </p:cNvPr>
          <p:cNvSpPr>
            <a:spLocks noGrp="1" noChangeArrowheads="1"/>
          </p:cNvSpPr>
          <p:nvPr>
            <p:ph type="body" idx="1"/>
          </p:nvPr>
        </p:nvSpPr>
        <p:spPr>
          <a:xfrm>
            <a:off x="2743200" y="4903788"/>
            <a:ext cx="8305800" cy="2843212"/>
          </a:xfrm>
        </p:spPr>
        <p:txBody>
          <a:bodyPr/>
          <a:lstStyle/>
          <a:p>
            <a:pPr>
              <a:lnSpc>
                <a:spcPct val="98000"/>
              </a:lnSpc>
              <a:spcBef>
                <a:spcPct val="70000"/>
              </a:spcBef>
            </a:pPr>
            <a:r>
              <a:rPr lang="en-GB" altLang="de-DE" sz="2200"/>
              <a:t>Shareholders provide risk capital to support insurance business: </a:t>
            </a:r>
            <a:r>
              <a:rPr lang="en-GB" altLang="de-DE" sz="2200" i="1"/>
              <a:t>Economic Net Worth</a:t>
            </a:r>
            <a:endParaRPr lang="en-GB" altLang="de-DE" sz="2200"/>
          </a:p>
          <a:p>
            <a:pPr>
              <a:lnSpc>
                <a:spcPct val="98000"/>
              </a:lnSpc>
              <a:spcBef>
                <a:spcPct val="70000"/>
              </a:spcBef>
            </a:pPr>
            <a:r>
              <a:rPr lang="en-GB" altLang="de-DE" sz="2200"/>
              <a:t>But shareholders value the company at a higher value than economic net worth: </a:t>
            </a:r>
            <a:r>
              <a:rPr lang="en-GB" altLang="de-DE" sz="2200" i="1"/>
              <a:t>Franchise Value</a:t>
            </a:r>
          </a:p>
        </p:txBody>
      </p:sp>
      <p:sp>
        <p:nvSpPr>
          <p:cNvPr id="267277" name="Text Box 13">
            <a:extLst>
              <a:ext uri="{FF2B5EF4-FFF2-40B4-BE49-F238E27FC236}">
                <a16:creationId xmlns:a16="http://schemas.microsoft.com/office/drawing/2014/main" id="{502F505E-4E8C-421C-9D01-48B8F3F9DEEF}"/>
              </a:ext>
            </a:extLst>
          </p:cNvPr>
          <p:cNvSpPr txBox="1">
            <a:spLocks noChangeArrowheads="1"/>
          </p:cNvSpPr>
          <p:nvPr/>
        </p:nvSpPr>
        <p:spPr bwMode="blackWhite">
          <a:xfrm>
            <a:off x="9029700" y="3373438"/>
            <a:ext cx="1906588" cy="1409700"/>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Market Capitalisation</a:t>
            </a:r>
          </a:p>
        </p:txBody>
      </p:sp>
      <p:sp>
        <p:nvSpPr>
          <p:cNvPr id="267280" name="Text Box 16">
            <a:extLst>
              <a:ext uri="{FF2B5EF4-FFF2-40B4-BE49-F238E27FC236}">
                <a16:creationId xmlns:a16="http://schemas.microsoft.com/office/drawing/2014/main" id="{FFFE4F76-09F4-4E96-B0FB-2FA6B667F3C5}"/>
              </a:ext>
            </a:extLst>
          </p:cNvPr>
          <p:cNvSpPr txBox="1">
            <a:spLocks noChangeArrowheads="1"/>
          </p:cNvSpPr>
          <p:nvPr/>
        </p:nvSpPr>
        <p:spPr bwMode="blackWhite">
          <a:xfrm>
            <a:off x="6799263" y="3378200"/>
            <a:ext cx="1892300" cy="749300"/>
          </a:xfrm>
          <a:prstGeom prst="rect">
            <a:avLst/>
          </a:prstGeom>
          <a:solidFill>
            <a:srgbClr val="B2AED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t>Franchise value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3">
            <a:extLst>
              <a:ext uri="{FF2B5EF4-FFF2-40B4-BE49-F238E27FC236}">
                <a16:creationId xmlns:a16="http://schemas.microsoft.com/office/drawing/2014/main" id="{7F5DB184-3783-4878-9B22-4C8C9A70331F}"/>
              </a:ext>
            </a:extLst>
          </p:cNvPr>
          <p:cNvSpPr>
            <a:spLocks noGrp="1"/>
          </p:cNvSpPr>
          <p:nvPr>
            <p:ph type="sldNum" sz="quarter" idx="10"/>
          </p:nvPr>
        </p:nvSpPr>
        <p:spPr/>
        <p:txBody>
          <a:bodyPr/>
          <a:lstStyle/>
          <a:p>
            <a:r>
              <a:rPr lang="de-CH" altLang="de-DE"/>
              <a:t>Page </a:t>
            </a:r>
            <a:fld id="{B5529BD6-442F-40F8-A741-667969DDBFD5}" type="slidenum">
              <a:rPr lang="de-CH" altLang="de-DE"/>
              <a:pPr/>
              <a:t>4</a:t>
            </a:fld>
            <a:endParaRPr lang="de-CH" altLang="de-DE"/>
          </a:p>
        </p:txBody>
      </p:sp>
      <p:sp>
        <p:nvSpPr>
          <p:cNvPr id="265218" name="Rectangle 2">
            <a:extLst>
              <a:ext uri="{FF2B5EF4-FFF2-40B4-BE49-F238E27FC236}">
                <a16:creationId xmlns:a16="http://schemas.microsoft.com/office/drawing/2014/main" id="{96DEF52E-06EF-43FA-9207-FE2D371567F4}"/>
              </a:ext>
            </a:extLst>
          </p:cNvPr>
          <p:cNvSpPr>
            <a:spLocks noGrp="1" noChangeArrowheads="1"/>
          </p:cNvSpPr>
          <p:nvPr>
            <p:ph type="title"/>
          </p:nvPr>
        </p:nvSpPr>
        <p:spPr>
          <a:xfrm>
            <a:off x="2743200" y="660400"/>
            <a:ext cx="6354763" cy="990600"/>
          </a:xfrm>
        </p:spPr>
        <p:txBody>
          <a:bodyPr/>
          <a:lstStyle/>
          <a:p>
            <a:r>
              <a:rPr lang="en-US" altLang="de-DE"/>
              <a:t>What shareholders expect: </a:t>
            </a:r>
            <a:br>
              <a:rPr lang="en-US" altLang="de-DE"/>
            </a:br>
            <a:r>
              <a:rPr lang="en-US" altLang="de-DE"/>
              <a:t>EVM profit</a:t>
            </a:r>
          </a:p>
        </p:txBody>
      </p:sp>
      <p:sp>
        <p:nvSpPr>
          <p:cNvPr id="265219" name="Rectangle 3">
            <a:extLst>
              <a:ext uri="{FF2B5EF4-FFF2-40B4-BE49-F238E27FC236}">
                <a16:creationId xmlns:a16="http://schemas.microsoft.com/office/drawing/2014/main" id="{E49A1851-2C70-4FC0-9568-A2F06B7AEFF8}"/>
              </a:ext>
            </a:extLst>
          </p:cNvPr>
          <p:cNvSpPr>
            <a:spLocks noGrp="1" noChangeArrowheads="1"/>
          </p:cNvSpPr>
          <p:nvPr>
            <p:ph type="body" idx="1"/>
          </p:nvPr>
        </p:nvSpPr>
        <p:spPr>
          <a:xfrm>
            <a:off x="2743200" y="4924425"/>
            <a:ext cx="8305800" cy="2898775"/>
          </a:xfrm>
        </p:spPr>
        <p:txBody>
          <a:bodyPr/>
          <a:lstStyle/>
          <a:p>
            <a:pPr>
              <a:spcBef>
                <a:spcPct val="50000"/>
              </a:spcBef>
            </a:pPr>
            <a:r>
              <a:rPr lang="en-GB" altLang="de-DE" sz="2200"/>
              <a:t>Shareholders value companies at more than economic net worth because they expect future EVM profit to be positive, i.e. they expect management to create even more economic value</a:t>
            </a:r>
          </a:p>
          <a:p>
            <a:pPr>
              <a:spcBef>
                <a:spcPct val="50000"/>
              </a:spcBef>
            </a:pPr>
            <a:r>
              <a:rPr lang="en-GB" altLang="de-DE" sz="2200"/>
              <a:t>How much economic value they expect is reflected in franchise value (market’s assessment of insurer’s ability to create EVM profit through future new business): </a:t>
            </a:r>
            <a:r>
              <a:rPr lang="en-GB" altLang="de-DE" sz="2200" i="1"/>
              <a:t>expected EVM profit</a:t>
            </a:r>
          </a:p>
        </p:txBody>
      </p:sp>
      <p:grpSp>
        <p:nvGrpSpPr>
          <p:cNvPr id="265233" name="Group 17">
            <a:extLst>
              <a:ext uri="{FF2B5EF4-FFF2-40B4-BE49-F238E27FC236}">
                <a16:creationId xmlns:a16="http://schemas.microsoft.com/office/drawing/2014/main" id="{5357DC6B-938B-46C8-9AC3-D0BA089B5966}"/>
              </a:ext>
            </a:extLst>
          </p:cNvPr>
          <p:cNvGrpSpPr>
            <a:grpSpLocks/>
          </p:cNvGrpSpPr>
          <p:nvPr/>
        </p:nvGrpSpPr>
        <p:grpSpPr bwMode="auto">
          <a:xfrm>
            <a:off x="2701925" y="2198688"/>
            <a:ext cx="8118475" cy="2600325"/>
            <a:chOff x="1702" y="1385"/>
            <a:chExt cx="5114" cy="1783"/>
          </a:xfrm>
        </p:grpSpPr>
        <p:sp>
          <p:nvSpPr>
            <p:cNvPr id="265221" name="Rectangle 5">
              <a:extLst>
                <a:ext uri="{FF2B5EF4-FFF2-40B4-BE49-F238E27FC236}">
                  <a16:creationId xmlns:a16="http://schemas.microsoft.com/office/drawing/2014/main" id="{810000F1-7752-499C-834E-9301F1A52E36}"/>
                </a:ext>
              </a:extLst>
            </p:cNvPr>
            <p:cNvSpPr>
              <a:spLocks noChangeAspect="1" noChangeArrowheads="1"/>
            </p:cNvSpPr>
            <p:nvPr/>
          </p:nvSpPr>
          <p:spPr bwMode="blackWhite">
            <a:xfrm>
              <a:off x="4656" y="2218"/>
              <a:ext cx="859" cy="374"/>
            </a:xfrm>
            <a:prstGeom prst="rect">
              <a:avLst/>
            </a:prstGeom>
            <a:solidFill>
              <a:srgbClr val="F6F6C5"/>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rgbClr val="000000"/>
                  </a:solidFill>
                  <a:latin typeface="SwissReSans" pitchFamily="34" charset="0"/>
                </a:rPr>
                <a:t>EVM Profit</a:t>
              </a:r>
            </a:p>
          </p:txBody>
        </p:sp>
        <p:sp>
          <p:nvSpPr>
            <p:cNvPr id="265222" name="Rectangle 6">
              <a:extLst>
                <a:ext uri="{FF2B5EF4-FFF2-40B4-BE49-F238E27FC236}">
                  <a16:creationId xmlns:a16="http://schemas.microsoft.com/office/drawing/2014/main" id="{B988A502-9E89-41A5-85BC-D11F2C2BD217}"/>
                </a:ext>
              </a:extLst>
            </p:cNvPr>
            <p:cNvSpPr>
              <a:spLocks noChangeAspect="1" noChangeArrowheads="1"/>
            </p:cNvSpPr>
            <p:nvPr/>
          </p:nvSpPr>
          <p:spPr bwMode="blackWhite">
            <a:xfrm>
              <a:off x="2688" y="2016"/>
              <a:ext cx="858" cy="1152"/>
            </a:xfrm>
            <a:prstGeom prst="rect">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chemeClr val="bg1"/>
                  </a:solidFill>
                  <a:latin typeface="SwissReSans" pitchFamily="34" charset="0"/>
                </a:rPr>
                <a:t>Economic</a:t>
              </a:r>
            </a:p>
            <a:p>
              <a:pPr algn="ctr"/>
              <a:r>
                <a:rPr lang="en-US" altLang="de-DE" sz="2000">
                  <a:solidFill>
                    <a:schemeClr val="bg1"/>
                  </a:solidFill>
                  <a:latin typeface="SwissReSans" pitchFamily="34" charset="0"/>
                </a:rPr>
                <a:t>net worth</a:t>
              </a:r>
            </a:p>
          </p:txBody>
        </p:sp>
        <p:sp>
          <p:nvSpPr>
            <p:cNvPr id="265223" name="Rectangle 7">
              <a:extLst>
                <a:ext uri="{FF2B5EF4-FFF2-40B4-BE49-F238E27FC236}">
                  <a16:creationId xmlns:a16="http://schemas.microsoft.com/office/drawing/2014/main" id="{F8C03171-DB44-4279-B74B-EE53E07C5F3F}"/>
                </a:ext>
              </a:extLst>
            </p:cNvPr>
            <p:cNvSpPr>
              <a:spLocks noChangeAspect="1" noChangeArrowheads="1"/>
            </p:cNvSpPr>
            <p:nvPr/>
          </p:nvSpPr>
          <p:spPr bwMode="blackWhite">
            <a:xfrm>
              <a:off x="4656" y="2595"/>
              <a:ext cx="860" cy="573"/>
            </a:xfrm>
            <a:prstGeom prst="rect">
              <a:avLst/>
            </a:prstGeom>
            <a:solidFill>
              <a:srgbClr val="1996A0"/>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chemeClr val="bg1"/>
                  </a:solidFill>
                  <a:latin typeface="SwissReSans" pitchFamily="34" charset="0"/>
                </a:rPr>
                <a:t>Capital costs</a:t>
              </a:r>
            </a:p>
          </p:txBody>
        </p:sp>
        <p:sp>
          <p:nvSpPr>
            <p:cNvPr id="265224" name="Rectangle 8">
              <a:extLst>
                <a:ext uri="{FF2B5EF4-FFF2-40B4-BE49-F238E27FC236}">
                  <a16:creationId xmlns:a16="http://schemas.microsoft.com/office/drawing/2014/main" id="{114E8D2D-3801-4D10-8AB2-6067FBBEACA6}"/>
                </a:ext>
              </a:extLst>
            </p:cNvPr>
            <p:cNvSpPr>
              <a:spLocks noChangeAspect="1" noChangeArrowheads="1"/>
            </p:cNvSpPr>
            <p:nvPr/>
          </p:nvSpPr>
          <p:spPr bwMode="blackWhite">
            <a:xfrm>
              <a:off x="2688" y="1392"/>
              <a:ext cx="858" cy="624"/>
            </a:xfrm>
            <a:prstGeom prst="rect">
              <a:avLst/>
            </a:prstGeom>
            <a:solidFill>
              <a:schemeClr val="hlink"/>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rgbClr val="000000"/>
                  </a:solidFill>
                  <a:latin typeface="SwissReSans" pitchFamily="34" charset="0"/>
                </a:rPr>
                <a:t>Franchise value</a:t>
              </a:r>
            </a:p>
          </p:txBody>
        </p:sp>
        <p:sp>
          <p:nvSpPr>
            <p:cNvPr id="265227" name="Line 11">
              <a:extLst>
                <a:ext uri="{FF2B5EF4-FFF2-40B4-BE49-F238E27FC236}">
                  <a16:creationId xmlns:a16="http://schemas.microsoft.com/office/drawing/2014/main" id="{4371CAB5-CE64-4981-BC12-561DA554909B}"/>
                </a:ext>
              </a:extLst>
            </p:cNvPr>
            <p:cNvSpPr>
              <a:spLocks noChangeShapeType="1"/>
            </p:cNvSpPr>
            <p:nvPr/>
          </p:nvSpPr>
          <p:spPr bwMode="auto">
            <a:xfrm>
              <a:off x="5664" y="2218"/>
              <a:ext cx="0" cy="950"/>
            </a:xfrm>
            <a:prstGeom prst="line">
              <a:avLst/>
            </a:prstGeom>
            <a:noFill/>
            <a:ln w="254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65228" name="Text Box 12">
              <a:extLst>
                <a:ext uri="{FF2B5EF4-FFF2-40B4-BE49-F238E27FC236}">
                  <a16:creationId xmlns:a16="http://schemas.microsoft.com/office/drawing/2014/main" id="{5B9552DF-0ED3-47DA-8B28-955342C81AFB}"/>
                </a:ext>
              </a:extLst>
            </p:cNvPr>
            <p:cNvSpPr txBox="1">
              <a:spLocks noChangeArrowheads="1"/>
            </p:cNvSpPr>
            <p:nvPr/>
          </p:nvSpPr>
          <p:spPr bwMode="auto">
            <a:xfrm>
              <a:off x="5760" y="2160"/>
              <a:ext cx="1056" cy="716"/>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800" tIns="64800" rIns="64800" bIns="64800">
              <a:spAutoFit/>
            </a:bodyPr>
            <a:lstStyle/>
            <a:p>
              <a:r>
                <a:rPr lang="en-US" altLang="de-DE" sz="2000"/>
                <a:t>Total return expected by shareholders</a:t>
              </a:r>
              <a:endParaRPr lang="en-GB" altLang="de-DE" sz="2000"/>
            </a:p>
          </p:txBody>
        </p:sp>
        <p:sp>
          <p:nvSpPr>
            <p:cNvPr id="265229" name="Line 13">
              <a:extLst>
                <a:ext uri="{FF2B5EF4-FFF2-40B4-BE49-F238E27FC236}">
                  <a16:creationId xmlns:a16="http://schemas.microsoft.com/office/drawing/2014/main" id="{9DD0E0B8-80EF-4145-B4BB-E7E663F35433}"/>
                </a:ext>
              </a:extLst>
            </p:cNvPr>
            <p:cNvSpPr>
              <a:spLocks noChangeShapeType="1"/>
            </p:cNvSpPr>
            <p:nvPr/>
          </p:nvSpPr>
          <p:spPr bwMode="auto">
            <a:xfrm>
              <a:off x="3552" y="3168"/>
              <a:ext cx="1104" cy="0"/>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65230" name="Line 14">
              <a:extLst>
                <a:ext uri="{FF2B5EF4-FFF2-40B4-BE49-F238E27FC236}">
                  <a16:creationId xmlns:a16="http://schemas.microsoft.com/office/drawing/2014/main" id="{9D2F201A-BFFC-4845-A855-08DFEDBDA2A2}"/>
                </a:ext>
              </a:extLst>
            </p:cNvPr>
            <p:cNvSpPr>
              <a:spLocks noChangeShapeType="1"/>
            </p:cNvSpPr>
            <p:nvPr/>
          </p:nvSpPr>
          <p:spPr bwMode="auto">
            <a:xfrm>
              <a:off x="3552" y="2016"/>
              <a:ext cx="1113" cy="588"/>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65231" name="Line 15">
              <a:extLst>
                <a:ext uri="{FF2B5EF4-FFF2-40B4-BE49-F238E27FC236}">
                  <a16:creationId xmlns:a16="http://schemas.microsoft.com/office/drawing/2014/main" id="{D9BD85B2-6D87-4A88-B5E5-9DFEA70D34D1}"/>
                </a:ext>
              </a:extLst>
            </p:cNvPr>
            <p:cNvSpPr>
              <a:spLocks noChangeShapeType="1"/>
            </p:cNvSpPr>
            <p:nvPr/>
          </p:nvSpPr>
          <p:spPr bwMode="auto">
            <a:xfrm>
              <a:off x="3552" y="1392"/>
              <a:ext cx="1131" cy="826"/>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65232" name="Rectangle 16">
              <a:extLst>
                <a:ext uri="{FF2B5EF4-FFF2-40B4-BE49-F238E27FC236}">
                  <a16:creationId xmlns:a16="http://schemas.microsoft.com/office/drawing/2014/main" id="{D45627E4-9B28-4565-923E-5E4DA46DDA58}"/>
                </a:ext>
              </a:extLst>
            </p:cNvPr>
            <p:cNvSpPr>
              <a:spLocks noChangeAspect="1" noChangeArrowheads="1"/>
            </p:cNvSpPr>
            <p:nvPr/>
          </p:nvSpPr>
          <p:spPr bwMode="blackWhite">
            <a:xfrm>
              <a:off x="1702" y="1385"/>
              <a:ext cx="858" cy="1779"/>
            </a:xfrm>
            <a:prstGeom prst="rect">
              <a:avLst/>
            </a:prstGeom>
            <a:solidFill>
              <a:srgbClr val="3366FF"/>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chemeClr val="bg1"/>
                  </a:solidFill>
                  <a:latin typeface="SwissReSans" pitchFamily="34" charset="0"/>
                </a:rPr>
                <a:t>Market</a:t>
              </a:r>
              <a:br>
                <a:rPr lang="en-US" altLang="de-DE" sz="2000">
                  <a:solidFill>
                    <a:schemeClr val="bg1"/>
                  </a:solidFill>
                  <a:latin typeface="SwissReSans" pitchFamily="34" charset="0"/>
                </a:rPr>
              </a:br>
              <a:r>
                <a:rPr lang="en-US" altLang="de-DE" sz="2000">
                  <a:solidFill>
                    <a:schemeClr val="bg1"/>
                  </a:solidFill>
                  <a:latin typeface="SwissReSans" pitchFamily="34" charset="0"/>
                </a:rPr>
                <a:t>Cap.</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3">
            <a:extLst>
              <a:ext uri="{FF2B5EF4-FFF2-40B4-BE49-F238E27FC236}">
                <a16:creationId xmlns:a16="http://schemas.microsoft.com/office/drawing/2014/main" id="{9108B4D2-3806-4F2A-AF96-AE30E4B38535}"/>
              </a:ext>
            </a:extLst>
          </p:cNvPr>
          <p:cNvSpPr>
            <a:spLocks noGrp="1"/>
          </p:cNvSpPr>
          <p:nvPr>
            <p:ph type="sldNum" sz="quarter" idx="10"/>
          </p:nvPr>
        </p:nvSpPr>
        <p:spPr/>
        <p:txBody>
          <a:bodyPr/>
          <a:lstStyle/>
          <a:p>
            <a:r>
              <a:rPr lang="de-CH" altLang="de-DE"/>
              <a:t>Page </a:t>
            </a:r>
            <a:fld id="{4CC3A668-980A-4470-A5C7-4C854A3079BE}" type="slidenum">
              <a:rPr lang="de-CH" altLang="de-DE"/>
              <a:pPr/>
              <a:t>5</a:t>
            </a:fld>
            <a:endParaRPr lang="de-CH" altLang="de-DE"/>
          </a:p>
        </p:txBody>
      </p:sp>
      <p:sp>
        <p:nvSpPr>
          <p:cNvPr id="270338" name="Rectangle 1026">
            <a:extLst>
              <a:ext uri="{FF2B5EF4-FFF2-40B4-BE49-F238E27FC236}">
                <a16:creationId xmlns:a16="http://schemas.microsoft.com/office/drawing/2014/main" id="{412B9772-84E2-45CA-A205-A56BD5957FA9}"/>
              </a:ext>
            </a:extLst>
          </p:cNvPr>
          <p:cNvSpPr>
            <a:spLocks noGrp="1" noChangeArrowheads="1"/>
          </p:cNvSpPr>
          <p:nvPr>
            <p:ph type="title"/>
          </p:nvPr>
        </p:nvSpPr>
        <p:spPr/>
        <p:txBody>
          <a:bodyPr/>
          <a:lstStyle/>
          <a:p>
            <a:r>
              <a:rPr lang="en-US" altLang="de-DE"/>
              <a:t>Where economic value creation starts: Net income after tax</a:t>
            </a:r>
          </a:p>
        </p:txBody>
      </p:sp>
      <p:sp>
        <p:nvSpPr>
          <p:cNvPr id="270339" name="Rectangle 1027">
            <a:extLst>
              <a:ext uri="{FF2B5EF4-FFF2-40B4-BE49-F238E27FC236}">
                <a16:creationId xmlns:a16="http://schemas.microsoft.com/office/drawing/2014/main" id="{5F5247ED-634B-444E-9C35-26C358648C40}"/>
              </a:ext>
            </a:extLst>
          </p:cNvPr>
          <p:cNvSpPr>
            <a:spLocks noGrp="1" noChangeArrowheads="1"/>
          </p:cNvSpPr>
          <p:nvPr>
            <p:ph type="body" idx="1"/>
          </p:nvPr>
        </p:nvSpPr>
        <p:spPr>
          <a:xfrm>
            <a:off x="2743200" y="5410200"/>
            <a:ext cx="8305800" cy="2336800"/>
          </a:xfrm>
        </p:spPr>
        <p:txBody>
          <a:bodyPr/>
          <a:lstStyle/>
          <a:p>
            <a:pPr>
              <a:spcBef>
                <a:spcPct val="50000"/>
              </a:spcBef>
            </a:pPr>
            <a:r>
              <a:rPr lang="en-GB" altLang="de-DE" sz="2200" i="1"/>
              <a:t>EVM Profit</a:t>
            </a:r>
            <a:r>
              <a:rPr lang="en-GB" altLang="de-DE" sz="2200"/>
              <a:t> is EVM net income after deducting taxes and capital costs (the cost of holding economic net worth)</a:t>
            </a:r>
          </a:p>
          <a:p>
            <a:pPr>
              <a:spcBef>
                <a:spcPct val="50000"/>
              </a:spcBef>
            </a:pPr>
            <a:r>
              <a:rPr lang="en-GB" altLang="de-DE" sz="2200"/>
              <a:t>EVM profit measures economic value creation</a:t>
            </a:r>
          </a:p>
        </p:txBody>
      </p:sp>
      <p:sp>
        <p:nvSpPr>
          <p:cNvPr id="270358" name="Rectangle 1046">
            <a:extLst>
              <a:ext uri="{FF2B5EF4-FFF2-40B4-BE49-F238E27FC236}">
                <a16:creationId xmlns:a16="http://schemas.microsoft.com/office/drawing/2014/main" id="{51D47010-E7B5-4F1B-9A1D-13AE297F5A15}"/>
              </a:ext>
            </a:extLst>
          </p:cNvPr>
          <p:cNvSpPr>
            <a:spLocks noChangeAspect="1" noChangeArrowheads="1"/>
          </p:cNvSpPr>
          <p:nvPr/>
        </p:nvSpPr>
        <p:spPr bwMode="blackWhite">
          <a:xfrm>
            <a:off x="3200400" y="2514600"/>
            <a:ext cx="1362075" cy="2362200"/>
          </a:xfrm>
          <a:prstGeom prst="rect">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chemeClr val="bg1"/>
                </a:solidFill>
                <a:latin typeface="SwissReSans" pitchFamily="34" charset="0"/>
              </a:rPr>
              <a:t>EVM Net income</a:t>
            </a:r>
          </a:p>
          <a:p>
            <a:pPr algn="ctr"/>
            <a:r>
              <a:rPr lang="en-US" altLang="de-DE" sz="2000">
                <a:solidFill>
                  <a:schemeClr val="bg1"/>
                </a:solidFill>
                <a:latin typeface="SwissReSans" pitchFamily="34" charset="0"/>
              </a:rPr>
              <a:t>after tax</a:t>
            </a:r>
          </a:p>
        </p:txBody>
      </p:sp>
      <p:sp>
        <p:nvSpPr>
          <p:cNvPr id="270359" name="Rectangle 1047">
            <a:extLst>
              <a:ext uri="{FF2B5EF4-FFF2-40B4-BE49-F238E27FC236}">
                <a16:creationId xmlns:a16="http://schemas.microsoft.com/office/drawing/2014/main" id="{58C14296-F3D4-490C-8E18-D6121CF7889C}"/>
              </a:ext>
            </a:extLst>
          </p:cNvPr>
          <p:cNvSpPr>
            <a:spLocks noChangeAspect="1" noChangeArrowheads="1"/>
          </p:cNvSpPr>
          <p:nvPr/>
        </p:nvSpPr>
        <p:spPr bwMode="blackWhite">
          <a:xfrm>
            <a:off x="5559425" y="3505200"/>
            <a:ext cx="1365250" cy="1371600"/>
          </a:xfrm>
          <a:prstGeom prst="rect">
            <a:avLst/>
          </a:prstGeom>
          <a:solidFill>
            <a:srgbClr val="1996A0"/>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chemeClr val="bg1"/>
                </a:solidFill>
                <a:latin typeface="SwissReSans" pitchFamily="34" charset="0"/>
              </a:rPr>
              <a:t>Capital costs</a:t>
            </a:r>
          </a:p>
        </p:txBody>
      </p:sp>
      <p:sp>
        <p:nvSpPr>
          <p:cNvPr id="270362" name="Line 1050">
            <a:extLst>
              <a:ext uri="{FF2B5EF4-FFF2-40B4-BE49-F238E27FC236}">
                <a16:creationId xmlns:a16="http://schemas.microsoft.com/office/drawing/2014/main" id="{8EF80C66-36E1-449A-B2FE-EF819017C5FB}"/>
              </a:ext>
            </a:extLst>
          </p:cNvPr>
          <p:cNvSpPr>
            <a:spLocks noChangeShapeType="1"/>
          </p:cNvSpPr>
          <p:nvPr/>
        </p:nvSpPr>
        <p:spPr bwMode="auto">
          <a:xfrm>
            <a:off x="4572000" y="4876800"/>
            <a:ext cx="990600" cy="0"/>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70369" name="Rectangle 1057">
            <a:extLst>
              <a:ext uri="{FF2B5EF4-FFF2-40B4-BE49-F238E27FC236}">
                <a16:creationId xmlns:a16="http://schemas.microsoft.com/office/drawing/2014/main" id="{E5ADFC51-FE6B-4EB5-9B49-3F0A1855DDCA}"/>
              </a:ext>
            </a:extLst>
          </p:cNvPr>
          <p:cNvSpPr>
            <a:spLocks noChangeAspect="1" noChangeArrowheads="1"/>
          </p:cNvSpPr>
          <p:nvPr/>
        </p:nvSpPr>
        <p:spPr bwMode="blackWhite">
          <a:xfrm>
            <a:off x="5559425" y="2527300"/>
            <a:ext cx="1365250" cy="936625"/>
          </a:xfrm>
          <a:prstGeom prst="rect">
            <a:avLst/>
          </a:prstGeom>
          <a:solidFill>
            <a:srgbClr val="CCFFCC"/>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rgbClr val="000000"/>
                </a:solidFill>
                <a:latin typeface="SwissReSans" pitchFamily="34" charset="0"/>
              </a:rPr>
              <a:t>EVM</a:t>
            </a:r>
          </a:p>
          <a:p>
            <a:pPr algn="ctr"/>
            <a:r>
              <a:rPr lang="en-US" altLang="de-DE" sz="2000">
                <a:solidFill>
                  <a:srgbClr val="000000"/>
                </a:solidFill>
                <a:latin typeface="SwissReSans" pitchFamily="34" charset="0"/>
              </a:rPr>
              <a:t>Profit</a:t>
            </a:r>
          </a:p>
        </p:txBody>
      </p:sp>
      <p:sp>
        <p:nvSpPr>
          <p:cNvPr id="270370" name="AutoShape 1058">
            <a:extLst>
              <a:ext uri="{FF2B5EF4-FFF2-40B4-BE49-F238E27FC236}">
                <a16:creationId xmlns:a16="http://schemas.microsoft.com/office/drawing/2014/main" id="{C55FBE6F-15D3-418D-9736-8AFB966D23FD}"/>
              </a:ext>
            </a:extLst>
          </p:cNvPr>
          <p:cNvSpPr>
            <a:spLocks/>
          </p:cNvSpPr>
          <p:nvPr/>
        </p:nvSpPr>
        <p:spPr bwMode="auto">
          <a:xfrm>
            <a:off x="7058025" y="2509838"/>
            <a:ext cx="201613" cy="954087"/>
          </a:xfrm>
          <a:prstGeom prst="rightBrace">
            <a:avLst>
              <a:gd name="adj1" fmla="val 39436"/>
              <a:gd name="adj2" fmla="val 50000"/>
            </a:avLst>
          </a:prstGeom>
          <a:noFill/>
          <a:ln w="38100">
            <a:solidFill>
              <a:srgbClr val="000000"/>
            </a:solidFill>
            <a:round/>
            <a:headEnd/>
            <a:tailEnd/>
          </a:ln>
          <a:effectLst/>
          <a:extLst>
            <a:ext uri="{909E8E84-426E-40DD-AFC4-6F175D3DCCD1}">
              <a14:hiddenFill xmlns:a14="http://schemas.microsoft.com/office/drawing/2010/main">
                <a:solidFill>
                  <a:srgbClr val="728B8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en-GB" altLang="de-DE"/>
          </a:p>
        </p:txBody>
      </p:sp>
      <p:sp>
        <p:nvSpPr>
          <p:cNvPr id="270371" name="Text Box 1059">
            <a:extLst>
              <a:ext uri="{FF2B5EF4-FFF2-40B4-BE49-F238E27FC236}">
                <a16:creationId xmlns:a16="http://schemas.microsoft.com/office/drawing/2014/main" id="{00BE5859-E896-4164-A96A-9B275C8FE522}"/>
              </a:ext>
            </a:extLst>
          </p:cNvPr>
          <p:cNvSpPr txBox="1">
            <a:spLocks noChangeArrowheads="1"/>
          </p:cNvSpPr>
          <p:nvPr/>
        </p:nvSpPr>
        <p:spPr bwMode="auto">
          <a:xfrm>
            <a:off x="7404100" y="2649538"/>
            <a:ext cx="1790700" cy="679450"/>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spAutoFit/>
          </a:bodyPr>
          <a:lstStyle/>
          <a:p>
            <a:r>
              <a:rPr lang="en-US" altLang="de-DE" sz="1800"/>
              <a:t>Economic value </a:t>
            </a:r>
            <a:br>
              <a:rPr lang="en-US" altLang="de-DE" sz="1800"/>
            </a:br>
            <a:r>
              <a:rPr lang="en-US" altLang="de-DE" sz="1800"/>
              <a:t>creation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liennummernplatzhalter 3">
            <a:extLst>
              <a:ext uri="{FF2B5EF4-FFF2-40B4-BE49-F238E27FC236}">
                <a16:creationId xmlns:a16="http://schemas.microsoft.com/office/drawing/2014/main" id="{1005DAE0-F172-45FF-8A0F-CF398F706C8F}"/>
              </a:ext>
            </a:extLst>
          </p:cNvPr>
          <p:cNvSpPr>
            <a:spLocks noGrp="1"/>
          </p:cNvSpPr>
          <p:nvPr>
            <p:ph type="sldNum" sz="quarter" idx="10"/>
          </p:nvPr>
        </p:nvSpPr>
        <p:spPr/>
        <p:txBody>
          <a:bodyPr/>
          <a:lstStyle/>
          <a:p>
            <a:r>
              <a:rPr lang="de-CH" altLang="de-DE"/>
              <a:t>Page </a:t>
            </a:r>
            <a:fld id="{D78A92D8-91A6-46F4-A075-9DF073148BF1}" type="slidenum">
              <a:rPr lang="de-CH" altLang="de-DE"/>
              <a:pPr/>
              <a:t>6</a:t>
            </a:fld>
            <a:endParaRPr lang="de-CH" altLang="de-DE"/>
          </a:p>
        </p:txBody>
      </p:sp>
      <p:sp>
        <p:nvSpPr>
          <p:cNvPr id="299010" name="AutoShape 2">
            <a:extLst>
              <a:ext uri="{FF2B5EF4-FFF2-40B4-BE49-F238E27FC236}">
                <a16:creationId xmlns:a16="http://schemas.microsoft.com/office/drawing/2014/main" id="{BAB69FD8-861F-427B-A5BE-B299D6ED4707}"/>
              </a:ext>
            </a:extLst>
          </p:cNvPr>
          <p:cNvSpPr>
            <a:spLocks noChangeAspect="1" noChangeArrowheads="1"/>
          </p:cNvSpPr>
          <p:nvPr/>
        </p:nvSpPr>
        <p:spPr bwMode="auto">
          <a:xfrm rot="-5400000">
            <a:off x="3499644" y="3117056"/>
            <a:ext cx="4090988" cy="2441575"/>
          </a:xfrm>
          <a:prstGeom prst="triangle">
            <a:avLst>
              <a:gd name="adj" fmla="val 99963"/>
            </a:avLst>
          </a:prstGeom>
          <a:gradFill rotWithShape="0">
            <a:gsLst>
              <a:gs pos="0">
                <a:schemeClr val="accent1"/>
              </a:gs>
              <a:gs pos="100000">
                <a:schemeClr val="bg1"/>
              </a:gs>
            </a:gsLst>
            <a:lin ang="0" scaled="1"/>
          </a:gradFill>
          <a:ln w="12700">
            <a:solidFill>
              <a:schemeClr val="tx1"/>
            </a:solidFill>
            <a:prstDash val="dash"/>
            <a:miter lim="800000"/>
            <a:headEnd type="none" w="sm" len="sm"/>
            <a:tailEnd type="none" w="sm" len="sm"/>
          </a:ln>
          <a:effectLst>
            <a:outerShdw dist="35921" dir="2700000" algn="ctr" rotWithShape="0">
              <a:schemeClr val="bg2"/>
            </a:outerShdw>
          </a:effectLst>
        </p:spPr>
        <p:txBody>
          <a:bodyPr wrap="none" anchor="ctr"/>
          <a:lstStyle/>
          <a:p>
            <a:endParaRPr lang="de-CH"/>
          </a:p>
        </p:txBody>
      </p:sp>
      <p:sp>
        <p:nvSpPr>
          <p:cNvPr id="299012" name="Line 4">
            <a:extLst>
              <a:ext uri="{FF2B5EF4-FFF2-40B4-BE49-F238E27FC236}">
                <a16:creationId xmlns:a16="http://schemas.microsoft.com/office/drawing/2014/main" id="{4B4A06F1-1841-4B9D-8F5E-EDBA7834CE17}"/>
              </a:ext>
            </a:extLst>
          </p:cNvPr>
          <p:cNvSpPr>
            <a:spLocks noChangeAspect="1" noChangeShapeType="1"/>
          </p:cNvSpPr>
          <p:nvPr/>
        </p:nvSpPr>
        <p:spPr bwMode="auto">
          <a:xfrm flipV="1">
            <a:off x="3173413" y="6272213"/>
            <a:ext cx="2154237" cy="79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9013" name="Line 5">
            <a:extLst>
              <a:ext uri="{FF2B5EF4-FFF2-40B4-BE49-F238E27FC236}">
                <a16:creationId xmlns:a16="http://schemas.microsoft.com/office/drawing/2014/main" id="{EEF18526-F485-4CE1-859F-5CC47F84065E}"/>
              </a:ext>
            </a:extLst>
          </p:cNvPr>
          <p:cNvSpPr>
            <a:spLocks noChangeAspect="1" noChangeShapeType="1"/>
          </p:cNvSpPr>
          <p:nvPr/>
        </p:nvSpPr>
        <p:spPr bwMode="auto">
          <a:xfrm>
            <a:off x="6923088" y="4810125"/>
            <a:ext cx="1587" cy="552450"/>
          </a:xfrm>
          <a:prstGeom prst="line">
            <a:avLst/>
          </a:prstGeom>
          <a:noFill/>
          <a:ln w="381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9014" name="Line 6">
            <a:extLst>
              <a:ext uri="{FF2B5EF4-FFF2-40B4-BE49-F238E27FC236}">
                <a16:creationId xmlns:a16="http://schemas.microsoft.com/office/drawing/2014/main" id="{12CEC5D4-7993-4B60-92CA-7A18C16FC91A}"/>
              </a:ext>
            </a:extLst>
          </p:cNvPr>
          <p:cNvSpPr>
            <a:spLocks noChangeAspect="1" noChangeShapeType="1"/>
          </p:cNvSpPr>
          <p:nvPr/>
        </p:nvSpPr>
        <p:spPr bwMode="auto">
          <a:xfrm>
            <a:off x="9337675" y="3543300"/>
            <a:ext cx="1588" cy="1552575"/>
          </a:xfrm>
          <a:prstGeom prst="line">
            <a:avLst/>
          </a:prstGeom>
          <a:noFill/>
          <a:ln w="381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99015" name="Rectangle 7">
            <a:extLst>
              <a:ext uri="{FF2B5EF4-FFF2-40B4-BE49-F238E27FC236}">
                <a16:creationId xmlns:a16="http://schemas.microsoft.com/office/drawing/2014/main" id="{0E8A1532-4C08-4C7B-836B-082813872884}"/>
              </a:ext>
            </a:extLst>
          </p:cNvPr>
          <p:cNvSpPr>
            <a:spLocks noChangeAspect="1" noChangeArrowheads="1"/>
          </p:cNvSpPr>
          <p:nvPr/>
        </p:nvSpPr>
        <p:spPr bwMode="auto">
          <a:xfrm>
            <a:off x="3684588" y="2293938"/>
            <a:ext cx="1277937" cy="1304925"/>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9228" tIns="53656" rIns="109228" bIns="53656"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de-DE" sz="1600" b="1">
                <a:solidFill>
                  <a:schemeClr val="bg1"/>
                </a:solidFill>
                <a:latin typeface="Arial" panose="020B0604020202020204" pitchFamily="34" charset="0"/>
              </a:rPr>
              <a:t>Franchise value</a:t>
            </a:r>
          </a:p>
        </p:txBody>
      </p:sp>
      <p:sp>
        <p:nvSpPr>
          <p:cNvPr id="299016" name="Rectangle 8">
            <a:extLst>
              <a:ext uri="{FF2B5EF4-FFF2-40B4-BE49-F238E27FC236}">
                <a16:creationId xmlns:a16="http://schemas.microsoft.com/office/drawing/2014/main" id="{6EE18B0C-D267-4963-82B9-2B4B7EF91C7C}"/>
              </a:ext>
            </a:extLst>
          </p:cNvPr>
          <p:cNvSpPr>
            <a:spLocks noChangeAspect="1" noChangeArrowheads="1"/>
          </p:cNvSpPr>
          <p:nvPr/>
        </p:nvSpPr>
        <p:spPr bwMode="auto">
          <a:xfrm>
            <a:off x="3684588" y="3730625"/>
            <a:ext cx="1277937" cy="2425700"/>
          </a:xfrm>
          <a:prstGeom prst="rect">
            <a:avLst/>
          </a:prstGeom>
          <a:solidFill>
            <a:schemeClr val="accent1"/>
          </a:solidFill>
          <a:ln w="12700">
            <a:solidFill>
              <a:schemeClr val="tx1"/>
            </a:solidFill>
            <a:miter lim="800000"/>
            <a:headEnd/>
            <a:tailEnd/>
          </a:ln>
          <a:effectLst>
            <a:outerShdw dist="35921" dir="2700000" algn="ctr" rotWithShape="0">
              <a:schemeClr val="bg2"/>
            </a:outerShdw>
          </a:effectLst>
        </p:spPr>
        <p:txBody>
          <a:bodyPr lIns="21728" tIns="21728" rIns="21728" bIns="21728"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de-DE" altLang="de-DE" sz="1600" b="1">
                <a:solidFill>
                  <a:schemeClr val="bg1"/>
                </a:solidFill>
                <a:latin typeface="Arial" panose="020B0604020202020204" pitchFamily="34" charset="0"/>
              </a:rPr>
              <a:t>Economic net worth</a:t>
            </a:r>
          </a:p>
        </p:txBody>
      </p:sp>
      <p:sp>
        <p:nvSpPr>
          <p:cNvPr id="299017" name="Text Box 9">
            <a:extLst>
              <a:ext uri="{FF2B5EF4-FFF2-40B4-BE49-F238E27FC236}">
                <a16:creationId xmlns:a16="http://schemas.microsoft.com/office/drawing/2014/main" id="{5AEDE7EA-2731-4217-AE30-D7DC95544880}"/>
              </a:ext>
            </a:extLst>
          </p:cNvPr>
          <p:cNvSpPr txBox="1">
            <a:spLocks noChangeArrowheads="1"/>
          </p:cNvSpPr>
          <p:nvPr/>
        </p:nvSpPr>
        <p:spPr bwMode="auto">
          <a:xfrm>
            <a:off x="6799263" y="2290763"/>
            <a:ext cx="3798887" cy="4097337"/>
          </a:xfrm>
          <a:prstGeom prst="rect">
            <a:avLst/>
          </a:prstGeom>
          <a:solidFill>
            <a:schemeClr val="bg1"/>
          </a:solidFill>
          <a:ln w="12700">
            <a:solidFill>
              <a:schemeClr val="tx1"/>
            </a:solidFill>
            <a:miter lim="800000"/>
            <a:headEnd/>
            <a:tailEnd/>
          </a:ln>
          <a:effectLst>
            <a:outerShdw dist="35921" dir="2700000" algn="ctr" rotWithShape="0">
              <a:schemeClr val="bg2"/>
            </a:outerShdw>
          </a:effectLst>
        </p:spPr>
        <p:txBody>
          <a:bodyPr lIns="110377" tIns="55189" rIns="110377" bIns="55189"/>
          <a:lstStyle>
            <a:lvl1pPr marL="463550" indent="-463550" algn="l" defTabSz="1103313">
              <a:defRPr sz="2400">
                <a:solidFill>
                  <a:schemeClr val="tx1"/>
                </a:solidFill>
                <a:latin typeface="Times New Roman" panose="02020603050405020304" pitchFamily="18" charset="0"/>
              </a:defRPr>
            </a:lvl1pPr>
            <a:lvl2pPr marL="693738" indent="7127875" algn="l" defTabSz="1103313">
              <a:defRPr sz="2400">
                <a:solidFill>
                  <a:schemeClr val="tx1"/>
                </a:solidFill>
                <a:latin typeface="Times New Roman" panose="02020603050405020304" pitchFamily="18" charset="0"/>
              </a:defRPr>
            </a:lvl2pPr>
            <a:lvl3pPr marL="9090025" algn="l" defTabSz="1103313">
              <a:defRPr sz="2400">
                <a:solidFill>
                  <a:schemeClr val="tx1"/>
                </a:solidFill>
                <a:latin typeface="Times New Roman" panose="02020603050405020304" pitchFamily="18" charset="0"/>
              </a:defRPr>
            </a:lvl3pPr>
            <a:lvl4pPr marL="9320213" algn="l" defTabSz="1103313">
              <a:defRPr sz="2400">
                <a:solidFill>
                  <a:schemeClr val="tx1"/>
                </a:solidFill>
                <a:latin typeface="Times New Roman" panose="02020603050405020304" pitchFamily="18" charset="0"/>
              </a:defRPr>
            </a:lvl4pPr>
            <a:lvl5pPr marL="9550400" algn="l" defTabSz="1103313">
              <a:defRPr sz="2400">
                <a:solidFill>
                  <a:schemeClr val="tx1"/>
                </a:solidFill>
                <a:latin typeface="Times New Roman" panose="02020603050405020304" pitchFamily="18" charset="0"/>
              </a:defRPr>
            </a:lvl5pPr>
            <a:lvl6pPr marL="10007600" defTabSz="1103313" eaLnBrk="0" fontAlgn="base" hangingPunct="0">
              <a:spcBef>
                <a:spcPct val="0"/>
              </a:spcBef>
              <a:spcAft>
                <a:spcPct val="0"/>
              </a:spcAft>
              <a:defRPr sz="2400">
                <a:solidFill>
                  <a:schemeClr val="tx1"/>
                </a:solidFill>
                <a:latin typeface="Times New Roman" panose="02020603050405020304" pitchFamily="18" charset="0"/>
              </a:defRPr>
            </a:lvl6pPr>
            <a:lvl7pPr marL="10464800" defTabSz="1103313" eaLnBrk="0" fontAlgn="base" hangingPunct="0">
              <a:spcBef>
                <a:spcPct val="0"/>
              </a:spcBef>
              <a:spcAft>
                <a:spcPct val="0"/>
              </a:spcAft>
              <a:defRPr sz="2400">
                <a:solidFill>
                  <a:schemeClr val="tx1"/>
                </a:solidFill>
                <a:latin typeface="Times New Roman" panose="02020603050405020304" pitchFamily="18" charset="0"/>
              </a:defRPr>
            </a:lvl7pPr>
            <a:lvl8pPr marL="10922000" defTabSz="1103313" eaLnBrk="0" fontAlgn="base" hangingPunct="0">
              <a:spcBef>
                <a:spcPct val="0"/>
              </a:spcBef>
              <a:spcAft>
                <a:spcPct val="0"/>
              </a:spcAft>
              <a:defRPr sz="2400">
                <a:solidFill>
                  <a:schemeClr val="tx1"/>
                </a:solidFill>
                <a:latin typeface="Times New Roman" panose="02020603050405020304" pitchFamily="18" charset="0"/>
              </a:defRPr>
            </a:lvl8pPr>
            <a:lvl9pPr marL="11379200"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5000"/>
              </a:spcBef>
              <a:buClr>
                <a:srgbClr val="7B2336"/>
              </a:buClr>
              <a:buFont typeface="Monotype Sorts" pitchFamily="2" charset="2"/>
              <a:buNone/>
            </a:pPr>
            <a:r>
              <a:rPr lang="en-US" altLang="de-DE" sz="1800" b="1">
                <a:latin typeface="Arial" panose="020B0604020202020204" pitchFamily="34" charset="0"/>
              </a:rPr>
              <a:t>Innovation</a:t>
            </a:r>
            <a:endParaRPr lang="en-US" altLang="de-DE" sz="1800">
              <a:latin typeface="Arial" panose="020B0604020202020204" pitchFamily="34" charset="0"/>
            </a:endParaRPr>
          </a:p>
          <a:p>
            <a:pPr>
              <a:spcBef>
                <a:spcPct val="25000"/>
              </a:spcBef>
              <a:buClr>
                <a:srgbClr val="7B2336"/>
              </a:buClr>
              <a:buFont typeface="Monotype Sorts" pitchFamily="2" charset="2"/>
              <a:buChar char="è"/>
            </a:pPr>
            <a:r>
              <a:rPr lang="en-US" altLang="de-DE" sz="1800">
                <a:latin typeface="Arial" panose="020B0604020202020204" pitchFamily="34" charset="0"/>
              </a:rPr>
              <a:t>Acquisition of new clients/ development of new products </a:t>
            </a:r>
          </a:p>
          <a:p>
            <a:pPr>
              <a:spcBef>
                <a:spcPct val="25000"/>
              </a:spcBef>
              <a:buClr>
                <a:srgbClr val="7B2336"/>
              </a:buClr>
              <a:buFont typeface="Monotype Sorts" pitchFamily="2" charset="2"/>
              <a:buChar char="è"/>
            </a:pPr>
            <a:r>
              <a:rPr lang="en-US" altLang="de-DE" sz="1800">
                <a:latin typeface="Arial" panose="020B0604020202020204" pitchFamily="34" charset="0"/>
              </a:rPr>
              <a:t>Creation of strategic options</a:t>
            </a:r>
          </a:p>
          <a:p>
            <a:pPr>
              <a:spcBef>
                <a:spcPct val="25000"/>
              </a:spcBef>
              <a:buClr>
                <a:srgbClr val="7B2336"/>
              </a:buClr>
              <a:buFont typeface="Monotype Sorts" pitchFamily="2" charset="2"/>
              <a:buNone/>
            </a:pPr>
            <a:r>
              <a:rPr lang="en-US" altLang="de-DE" sz="1800" b="1">
                <a:latin typeface="Arial" panose="020B0604020202020204" pitchFamily="34" charset="0"/>
              </a:rPr>
              <a:t>Implementation</a:t>
            </a:r>
            <a:endParaRPr lang="en-US" altLang="de-DE" sz="1800">
              <a:latin typeface="Arial" panose="020B0604020202020204" pitchFamily="34" charset="0"/>
            </a:endParaRPr>
          </a:p>
          <a:p>
            <a:pPr>
              <a:spcBef>
                <a:spcPct val="25000"/>
              </a:spcBef>
              <a:buClr>
                <a:srgbClr val="7B2336"/>
              </a:buClr>
              <a:buFont typeface="Monotype Sorts" pitchFamily="2" charset="2"/>
              <a:buChar char="è"/>
            </a:pPr>
            <a:r>
              <a:rPr lang="en-US" altLang="de-DE" sz="1800">
                <a:latin typeface="Arial" panose="020B0604020202020204" pitchFamily="34" charset="0"/>
              </a:rPr>
              <a:t>Operational implementation of created potentials and options</a:t>
            </a:r>
          </a:p>
          <a:p>
            <a:pPr>
              <a:spcBef>
                <a:spcPct val="25000"/>
              </a:spcBef>
              <a:buClr>
                <a:srgbClr val="7B2336"/>
              </a:buClr>
              <a:buFont typeface="Monotype Sorts" pitchFamily="2" charset="2"/>
              <a:buChar char="è"/>
            </a:pPr>
            <a:r>
              <a:rPr lang="en-US" altLang="de-DE" sz="1800">
                <a:latin typeface="Arial" panose="020B0604020202020204" pitchFamily="34" charset="0"/>
              </a:rPr>
              <a:t>Performance improvement</a:t>
            </a:r>
          </a:p>
          <a:p>
            <a:pPr>
              <a:spcBef>
                <a:spcPct val="25000"/>
              </a:spcBef>
              <a:buClr>
                <a:srgbClr val="7B2336"/>
              </a:buClr>
              <a:buFont typeface="Monotype Sorts" pitchFamily="2" charset="2"/>
              <a:buNone/>
            </a:pPr>
            <a:r>
              <a:rPr lang="en-US" altLang="de-DE" sz="1800" b="1">
                <a:latin typeface="Arial" panose="020B0604020202020204" pitchFamily="34" charset="0"/>
              </a:rPr>
              <a:t>Communication</a:t>
            </a:r>
          </a:p>
          <a:p>
            <a:pPr>
              <a:spcBef>
                <a:spcPct val="25000"/>
              </a:spcBef>
              <a:buClr>
                <a:srgbClr val="7B2336"/>
              </a:buClr>
              <a:buFont typeface="Monotype Sorts" pitchFamily="2" charset="2"/>
              <a:buChar char="è"/>
            </a:pPr>
            <a:r>
              <a:rPr lang="en-US" altLang="de-DE" sz="1800">
                <a:latin typeface="Arial" panose="020B0604020202020204" pitchFamily="34" charset="0"/>
              </a:rPr>
              <a:t>Of both innovation and implementation</a:t>
            </a:r>
          </a:p>
        </p:txBody>
      </p:sp>
      <p:sp>
        <p:nvSpPr>
          <p:cNvPr id="299018" name="AutoShape 10">
            <a:extLst>
              <a:ext uri="{FF2B5EF4-FFF2-40B4-BE49-F238E27FC236}">
                <a16:creationId xmlns:a16="http://schemas.microsoft.com/office/drawing/2014/main" id="{EA276A5D-BB84-473E-90BF-5ACD71C3B477}"/>
              </a:ext>
            </a:extLst>
          </p:cNvPr>
          <p:cNvSpPr>
            <a:spLocks noChangeAspect="1" noChangeArrowheads="1"/>
          </p:cNvSpPr>
          <p:nvPr/>
        </p:nvSpPr>
        <p:spPr bwMode="auto">
          <a:xfrm rot="-5448583">
            <a:off x="2088356" y="3444082"/>
            <a:ext cx="2143125" cy="709612"/>
          </a:xfrm>
          <a:prstGeom prst="curvedDownArrow">
            <a:avLst>
              <a:gd name="adj1" fmla="val 60403"/>
              <a:gd name="adj2" fmla="val 120805"/>
              <a:gd name="adj3" fmla="val 33333"/>
            </a:avLst>
          </a:prstGeom>
          <a:solidFill>
            <a:srgbClr val="DDDDDD"/>
          </a:solidFill>
          <a:ln w="12700">
            <a:solidFill>
              <a:schemeClr val="tx1"/>
            </a:solidFill>
            <a:miter lim="800000"/>
            <a:headEnd/>
            <a:tailEnd/>
          </a:ln>
          <a:effectLst>
            <a:outerShdw dist="35921" dir="2700000" algn="ctr" rotWithShape="0">
              <a:schemeClr val="bg2"/>
            </a:outerShdw>
          </a:effectLst>
        </p:spPr>
        <p:txBody>
          <a:bodyPr vert="eaVert" lIns="21728" tIns="21728" rIns="21728" bIns="21728"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20000"/>
              </a:spcBef>
            </a:pPr>
            <a:endParaRPr lang="de-DE" altLang="de-DE" sz="1900" b="1">
              <a:solidFill>
                <a:schemeClr val="bg1"/>
              </a:solidFill>
              <a:latin typeface="Arial" panose="020B0604020202020204" pitchFamily="34" charset="0"/>
            </a:endParaRPr>
          </a:p>
        </p:txBody>
      </p:sp>
      <p:sp>
        <p:nvSpPr>
          <p:cNvPr id="299019" name="AutoShape 11">
            <a:extLst>
              <a:ext uri="{FF2B5EF4-FFF2-40B4-BE49-F238E27FC236}">
                <a16:creationId xmlns:a16="http://schemas.microsoft.com/office/drawing/2014/main" id="{110172BD-1A59-4DAE-B16C-5314E64EE9BD}"/>
              </a:ext>
            </a:extLst>
          </p:cNvPr>
          <p:cNvSpPr>
            <a:spLocks noChangeAspect="1" noChangeArrowheads="1"/>
          </p:cNvSpPr>
          <p:nvPr/>
        </p:nvSpPr>
        <p:spPr bwMode="auto">
          <a:xfrm rot="-5448583" flipH="1" flipV="1">
            <a:off x="4459287" y="3529013"/>
            <a:ext cx="2143125" cy="711200"/>
          </a:xfrm>
          <a:prstGeom prst="curvedDownArrow">
            <a:avLst>
              <a:gd name="adj1" fmla="val 60268"/>
              <a:gd name="adj2" fmla="val 120536"/>
              <a:gd name="adj3" fmla="val 33333"/>
            </a:avLst>
          </a:prstGeom>
          <a:solidFill>
            <a:srgbClr val="DDDDDD"/>
          </a:solidFill>
          <a:ln w="12700">
            <a:solidFill>
              <a:schemeClr val="tx1"/>
            </a:solidFill>
            <a:miter lim="800000"/>
            <a:headEnd/>
            <a:tailEnd/>
          </a:ln>
          <a:effectLst>
            <a:outerShdw dist="35921" dir="2700000" algn="ctr" rotWithShape="0">
              <a:schemeClr val="bg2"/>
            </a:outerShdw>
          </a:effectLst>
        </p:spPr>
        <p:txBody>
          <a:bodyPr rot="10800000" vert="eaVert" lIns="21728" tIns="21728" rIns="21728" bIns="21728"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20000"/>
              </a:spcBef>
            </a:pPr>
            <a:endParaRPr lang="de-DE" altLang="de-DE" sz="1900" b="1">
              <a:solidFill>
                <a:schemeClr val="bg1"/>
              </a:solidFill>
              <a:latin typeface="Arial" panose="020B0604020202020204" pitchFamily="34" charset="0"/>
            </a:endParaRPr>
          </a:p>
        </p:txBody>
      </p:sp>
      <p:sp>
        <p:nvSpPr>
          <p:cNvPr id="299022" name="Rectangle 14">
            <a:extLst>
              <a:ext uri="{FF2B5EF4-FFF2-40B4-BE49-F238E27FC236}">
                <a16:creationId xmlns:a16="http://schemas.microsoft.com/office/drawing/2014/main" id="{2A159DF4-496D-4BB1-98CA-D50C2803CED2}"/>
              </a:ext>
            </a:extLst>
          </p:cNvPr>
          <p:cNvSpPr>
            <a:spLocks noChangeArrowheads="1"/>
          </p:cNvSpPr>
          <p:nvPr/>
        </p:nvSpPr>
        <p:spPr bwMode="blackWhite">
          <a:xfrm>
            <a:off x="2743200" y="660400"/>
            <a:ext cx="6096000" cy="990600"/>
          </a:xfrm>
          <a:prstGeom prst="rect">
            <a:avLst/>
          </a:prstGeom>
          <a:noFill/>
          <a:ln>
            <a:noFill/>
          </a:ln>
          <a:effectLst/>
          <a:extLst>
            <a:ext uri="{909E8E84-426E-40DD-AFC4-6F175D3DCCD1}">
              <a14:hiddenFill xmlns:a14="http://schemas.microsoft.com/office/drawing/2010/main">
                <a:solidFill>
                  <a:srgbClr val="455F5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800" tIns="64800" rIns="64800" bIns="64800" anchor="b"/>
          <a:lstStyle>
            <a:lvl1pPr algn="l" defTabSz="1103313">
              <a:defRPr sz="2400">
                <a:solidFill>
                  <a:schemeClr val="tx1"/>
                </a:solidFill>
                <a:latin typeface="Times New Roman" panose="02020603050405020304" pitchFamily="18" charset="0"/>
              </a:defRPr>
            </a:lvl1pPr>
            <a:lvl2pPr algn="l" defTabSz="1103313">
              <a:defRPr sz="2400">
                <a:solidFill>
                  <a:schemeClr val="tx1"/>
                </a:solidFill>
                <a:latin typeface="Times New Roman" panose="02020603050405020304" pitchFamily="18" charset="0"/>
              </a:defRPr>
            </a:lvl2pPr>
            <a:lvl3pPr algn="l" defTabSz="1103313">
              <a:defRPr sz="2400">
                <a:solidFill>
                  <a:schemeClr val="tx1"/>
                </a:solidFill>
                <a:latin typeface="Times New Roman" panose="02020603050405020304" pitchFamily="18" charset="0"/>
              </a:defRPr>
            </a:lvl3pPr>
            <a:lvl4pPr algn="l" defTabSz="1103313">
              <a:defRPr sz="2400">
                <a:solidFill>
                  <a:schemeClr val="tx1"/>
                </a:solidFill>
                <a:latin typeface="Times New Roman" panose="02020603050405020304" pitchFamily="18" charset="0"/>
              </a:defRPr>
            </a:lvl4pPr>
            <a:lvl5pPr algn="l" defTabSz="1103313">
              <a:defRPr sz="2400">
                <a:solidFill>
                  <a:schemeClr val="tx1"/>
                </a:solidFill>
                <a:latin typeface="Times New Roman" panose="02020603050405020304" pitchFamily="18" charset="0"/>
              </a:defRPr>
            </a:lvl5pPr>
            <a:lvl6pPr marL="457200" defTabSz="1103313" eaLnBrk="0" fontAlgn="base" hangingPunct="0">
              <a:spcBef>
                <a:spcPct val="0"/>
              </a:spcBef>
              <a:spcAft>
                <a:spcPct val="0"/>
              </a:spcAft>
              <a:defRPr sz="2400">
                <a:solidFill>
                  <a:schemeClr val="tx1"/>
                </a:solidFill>
                <a:latin typeface="Times New Roman" panose="02020603050405020304" pitchFamily="18" charset="0"/>
              </a:defRPr>
            </a:lvl6pPr>
            <a:lvl7pPr marL="914400" defTabSz="1103313" eaLnBrk="0" fontAlgn="base" hangingPunct="0">
              <a:spcBef>
                <a:spcPct val="0"/>
              </a:spcBef>
              <a:spcAft>
                <a:spcPct val="0"/>
              </a:spcAft>
              <a:defRPr sz="2400">
                <a:solidFill>
                  <a:schemeClr val="tx1"/>
                </a:solidFill>
                <a:latin typeface="Times New Roman" panose="02020603050405020304" pitchFamily="18" charset="0"/>
              </a:defRPr>
            </a:lvl7pPr>
            <a:lvl8pPr marL="1371600" defTabSz="1103313" eaLnBrk="0" fontAlgn="base" hangingPunct="0">
              <a:spcBef>
                <a:spcPct val="0"/>
              </a:spcBef>
              <a:spcAft>
                <a:spcPct val="0"/>
              </a:spcAft>
              <a:defRPr sz="2400">
                <a:solidFill>
                  <a:schemeClr val="tx1"/>
                </a:solidFill>
                <a:latin typeface="Times New Roman" panose="02020603050405020304" pitchFamily="18" charset="0"/>
              </a:defRPr>
            </a:lvl8pPr>
            <a:lvl9pPr marL="1828800"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05000"/>
              </a:lnSpc>
            </a:pPr>
            <a:r>
              <a:rPr lang="en-US" altLang="de-DE" sz="3200">
                <a:solidFill>
                  <a:srgbClr val="FFFFFF"/>
                </a:solidFill>
                <a:latin typeface="SwissReSans Light" pitchFamily="34" charset="0"/>
              </a:rPr>
              <a:t>Franchise value requires active management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3">
            <a:extLst>
              <a:ext uri="{FF2B5EF4-FFF2-40B4-BE49-F238E27FC236}">
                <a16:creationId xmlns:a16="http://schemas.microsoft.com/office/drawing/2014/main" id="{4C3F3F2C-56A3-4CF2-B8A0-93885D1C8729}"/>
              </a:ext>
            </a:extLst>
          </p:cNvPr>
          <p:cNvSpPr>
            <a:spLocks noGrp="1"/>
          </p:cNvSpPr>
          <p:nvPr>
            <p:ph type="sldNum" sz="quarter" idx="10"/>
          </p:nvPr>
        </p:nvSpPr>
        <p:spPr/>
        <p:txBody>
          <a:bodyPr/>
          <a:lstStyle/>
          <a:p>
            <a:r>
              <a:rPr lang="de-CH" altLang="de-DE"/>
              <a:t>Page </a:t>
            </a:r>
            <a:fld id="{3FFE4B9D-0C16-44A4-BB19-07A8ECD61EB5}" type="slidenum">
              <a:rPr lang="de-CH" altLang="de-DE"/>
              <a:pPr/>
              <a:t>7</a:t>
            </a:fld>
            <a:endParaRPr lang="de-CH" altLang="de-DE"/>
          </a:p>
        </p:txBody>
      </p:sp>
      <p:sp>
        <p:nvSpPr>
          <p:cNvPr id="296963" name="Rectangle 3">
            <a:extLst>
              <a:ext uri="{FF2B5EF4-FFF2-40B4-BE49-F238E27FC236}">
                <a16:creationId xmlns:a16="http://schemas.microsoft.com/office/drawing/2014/main" id="{47E5FC60-C357-44E0-AC37-4B0F3469CDE3}"/>
              </a:ext>
            </a:extLst>
          </p:cNvPr>
          <p:cNvSpPr>
            <a:spLocks noGrp="1" noChangeArrowheads="1"/>
          </p:cNvSpPr>
          <p:nvPr>
            <p:ph type="body" idx="1"/>
          </p:nvPr>
        </p:nvSpPr>
        <p:spPr>
          <a:xfrm>
            <a:off x="4573588" y="4100513"/>
            <a:ext cx="6378575" cy="1644650"/>
          </a:xfrm>
          <a:gradFill rotWithShape="0">
            <a:gsLst>
              <a:gs pos="0">
                <a:schemeClr val="bg1"/>
              </a:gs>
              <a:gs pos="100000">
                <a:schemeClr val="bg1">
                  <a:gamma/>
                  <a:shade val="86275"/>
                  <a:invGamma/>
                </a:schemeClr>
              </a:gs>
            </a:gsLst>
            <a:lin ang="5400000" scaled="1"/>
          </a:gradFill>
          <a:ln>
            <a:solidFill>
              <a:schemeClr val="tx1"/>
            </a:solidFill>
            <a:miter lim="800000"/>
            <a:headEnd/>
            <a:tailEnd/>
          </a:ln>
          <a:effectLst>
            <a:outerShdw dist="35921" dir="2700000" algn="ctr" rotWithShape="0">
              <a:schemeClr val="bg2"/>
            </a:outerShdw>
          </a:effectLst>
        </p:spPr>
        <p:txBody>
          <a:bodyPr/>
          <a:lstStyle/>
          <a:p>
            <a:pPr>
              <a:spcBef>
                <a:spcPct val="30000"/>
              </a:spcBef>
            </a:pPr>
            <a:r>
              <a:rPr lang="en-US" altLang="de-DE" sz="1600"/>
              <a:t>Operational planning by rolling forecasts (bottom-up-process)</a:t>
            </a:r>
          </a:p>
          <a:p>
            <a:pPr>
              <a:spcBef>
                <a:spcPct val="50000"/>
              </a:spcBef>
            </a:pPr>
            <a:r>
              <a:rPr lang="en-US" altLang="de-DE" sz="1600"/>
              <a:t>Reduction of process duration by focusing on main value drivers</a:t>
            </a:r>
          </a:p>
          <a:p>
            <a:pPr>
              <a:spcBef>
                <a:spcPct val="50000"/>
              </a:spcBef>
            </a:pPr>
            <a:r>
              <a:rPr lang="en-US" altLang="de-DE" sz="1600"/>
              <a:t>Improve planning quality by de-linking forecast and compensation</a:t>
            </a:r>
          </a:p>
        </p:txBody>
      </p:sp>
      <p:sp>
        <p:nvSpPr>
          <p:cNvPr id="296964" name="Rectangle 4">
            <a:extLst>
              <a:ext uri="{FF2B5EF4-FFF2-40B4-BE49-F238E27FC236}">
                <a16:creationId xmlns:a16="http://schemas.microsoft.com/office/drawing/2014/main" id="{2471F5CC-14D0-42FF-ACF6-333B44ABD12E}"/>
              </a:ext>
            </a:extLst>
          </p:cNvPr>
          <p:cNvSpPr>
            <a:spLocks noChangeArrowheads="1"/>
          </p:cNvSpPr>
          <p:nvPr/>
        </p:nvSpPr>
        <p:spPr bwMode="auto">
          <a:xfrm rot="16200000" flipH="1">
            <a:off x="2850357" y="2064544"/>
            <a:ext cx="1236662" cy="1568450"/>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vert="eaVert" lIns="21728" tIns="55189" rIns="21728" bIns="55189" anchor="ctr" anchorCtr="1"/>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1600">
                <a:solidFill>
                  <a:schemeClr val="bg1"/>
                </a:solidFill>
                <a:latin typeface="Arial" panose="020B0604020202020204" pitchFamily="34" charset="0"/>
              </a:rPr>
              <a:t>Strategic planning</a:t>
            </a:r>
            <a:endParaRPr lang="en-US" altLang="de-DE" sz="1600">
              <a:latin typeface="Arial" panose="020B0604020202020204" pitchFamily="34" charset="0"/>
            </a:endParaRPr>
          </a:p>
        </p:txBody>
      </p:sp>
      <p:sp>
        <p:nvSpPr>
          <p:cNvPr id="296965" name="Rectangle 5">
            <a:extLst>
              <a:ext uri="{FF2B5EF4-FFF2-40B4-BE49-F238E27FC236}">
                <a16:creationId xmlns:a16="http://schemas.microsoft.com/office/drawing/2014/main" id="{9847B6AE-25E6-4C60-877A-75637C7F53D7}"/>
              </a:ext>
            </a:extLst>
          </p:cNvPr>
          <p:cNvSpPr>
            <a:spLocks noChangeArrowheads="1"/>
          </p:cNvSpPr>
          <p:nvPr/>
        </p:nvSpPr>
        <p:spPr bwMode="auto">
          <a:xfrm rot="16200000" flipH="1">
            <a:off x="2793207" y="3960019"/>
            <a:ext cx="1236662" cy="1568450"/>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p:spPr>
        <p:txBody>
          <a:bodyPr vert="eaVert" lIns="21728" tIns="55189" rIns="21728" bIns="55189" anchor="ctr" anchorCtr="1"/>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1600">
                <a:solidFill>
                  <a:schemeClr val="bg1"/>
                </a:solidFill>
                <a:latin typeface="Arial" panose="020B0604020202020204" pitchFamily="34" charset="0"/>
              </a:rPr>
              <a:t>Rolling</a:t>
            </a:r>
          </a:p>
          <a:p>
            <a:pPr algn="ctr"/>
            <a:r>
              <a:rPr lang="en-US" altLang="de-DE" sz="1600">
                <a:solidFill>
                  <a:schemeClr val="bg1"/>
                </a:solidFill>
                <a:latin typeface="Arial" panose="020B0604020202020204" pitchFamily="34" charset="0"/>
              </a:rPr>
              <a:t>forecast</a:t>
            </a:r>
          </a:p>
        </p:txBody>
      </p:sp>
      <p:sp>
        <p:nvSpPr>
          <p:cNvPr id="296966" name="Text Box 6">
            <a:extLst>
              <a:ext uri="{FF2B5EF4-FFF2-40B4-BE49-F238E27FC236}">
                <a16:creationId xmlns:a16="http://schemas.microsoft.com/office/drawing/2014/main" id="{17C2112E-2323-44EA-9EA2-B15B4325C968}"/>
              </a:ext>
            </a:extLst>
          </p:cNvPr>
          <p:cNvSpPr txBox="1">
            <a:spLocks noChangeAspect="1" noChangeArrowheads="1"/>
          </p:cNvSpPr>
          <p:nvPr/>
        </p:nvSpPr>
        <p:spPr bwMode="auto">
          <a:xfrm>
            <a:off x="3973513" y="6230938"/>
            <a:ext cx="6270625" cy="63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0000"/>
              </a:lnSpc>
              <a:spcBef>
                <a:spcPct val="20000"/>
              </a:spcBef>
            </a:pPr>
            <a:r>
              <a:rPr lang="en-US" altLang="de-DE" sz="1600" b="1">
                <a:latin typeface="Arial" panose="020B0604020202020204" pitchFamily="34" charset="0"/>
              </a:rPr>
              <a:t>The value-oriented planning system results in a more flexible, more efficient and more market-oriented steering tool</a:t>
            </a:r>
          </a:p>
        </p:txBody>
      </p:sp>
      <p:sp>
        <p:nvSpPr>
          <p:cNvPr id="296967" name="Rectangle 7">
            <a:extLst>
              <a:ext uri="{FF2B5EF4-FFF2-40B4-BE49-F238E27FC236}">
                <a16:creationId xmlns:a16="http://schemas.microsoft.com/office/drawing/2014/main" id="{857DA763-5E29-470A-A10E-B3AA4E04F707}"/>
              </a:ext>
            </a:extLst>
          </p:cNvPr>
          <p:cNvSpPr>
            <a:spLocks noChangeArrowheads="1"/>
          </p:cNvSpPr>
          <p:nvPr/>
        </p:nvSpPr>
        <p:spPr bwMode="auto">
          <a:xfrm>
            <a:off x="4573588" y="2233613"/>
            <a:ext cx="6415087" cy="1384300"/>
          </a:xfrm>
          <a:prstGeom prst="rect">
            <a:avLst/>
          </a:prstGeom>
          <a:gradFill rotWithShape="0">
            <a:gsLst>
              <a:gs pos="0">
                <a:schemeClr val="bg1"/>
              </a:gs>
              <a:gs pos="100000">
                <a:schemeClr val="bg1">
                  <a:gamma/>
                  <a:shade val="86275"/>
                  <a:invGamma/>
                </a:schemeClr>
              </a:gs>
            </a:gsLst>
            <a:lin ang="5400000" scaled="1"/>
          </a:gradFill>
          <a:ln w="9525">
            <a:solidFill>
              <a:schemeClr val="tx1"/>
            </a:solidFill>
            <a:miter lim="800000"/>
            <a:headEnd/>
            <a:tailEnd/>
          </a:ln>
          <a:effectLst>
            <a:outerShdw dist="35921" dir="2700000" algn="ctr" rotWithShape="0">
              <a:schemeClr val="bg2"/>
            </a:outerShdw>
          </a:effectLst>
        </p:spPr>
        <p:txBody>
          <a:bodyPr lIns="110377" tIns="55189" rIns="110377" bIns="55189"/>
          <a:lstStyle>
            <a:lvl1pPr marL="377825" indent="-377825" algn="l" defTabSz="1103313">
              <a:spcBef>
                <a:spcPct val="100000"/>
              </a:spcBef>
              <a:buClr>
                <a:schemeClr val="bg2"/>
              </a:buClr>
              <a:buFont typeface="Wingdings" panose="05000000000000000000" pitchFamily="2" charset="2"/>
              <a:buChar char="n"/>
              <a:defRPr sz="2400">
                <a:solidFill>
                  <a:srgbClr val="000000"/>
                </a:solidFill>
                <a:latin typeface="SwissReSans" pitchFamily="34" charset="0"/>
              </a:defRPr>
            </a:lvl1pPr>
            <a:lvl2pPr marL="862013" indent="-287338" algn="l" defTabSz="1103313">
              <a:spcBef>
                <a:spcPct val="50000"/>
              </a:spcBef>
              <a:buClr>
                <a:schemeClr val="bg2"/>
              </a:buClr>
              <a:buChar char="–"/>
              <a:defRPr sz="2400">
                <a:solidFill>
                  <a:srgbClr val="000000"/>
                </a:solidFill>
                <a:latin typeface="SwissReSans" pitchFamily="34" charset="0"/>
              </a:defRPr>
            </a:lvl2pPr>
            <a:lvl3pPr marL="1436688" indent="-287338" algn="l" defTabSz="1103313">
              <a:spcBef>
                <a:spcPct val="50000"/>
              </a:spcBef>
              <a:buClr>
                <a:schemeClr val="bg2"/>
              </a:buClr>
              <a:buChar char="-"/>
              <a:defRPr sz="2400">
                <a:solidFill>
                  <a:srgbClr val="000000"/>
                </a:solidFill>
                <a:latin typeface="SwissReSans" pitchFamily="34" charset="0"/>
              </a:defRPr>
            </a:lvl3pPr>
            <a:lvl4pPr marL="1905000" indent="-196850" algn="l" defTabSz="1103313">
              <a:spcBef>
                <a:spcPct val="50000"/>
              </a:spcBef>
              <a:buClr>
                <a:schemeClr val="bg2"/>
              </a:buClr>
              <a:buChar char="-"/>
              <a:defRPr sz="2400">
                <a:solidFill>
                  <a:srgbClr val="000000"/>
                </a:solidFill>
                <a:latin typeface="SwissReSans" pitchFamily="34" charset="0"/>
              </a:defRPr>
            </a:lvl4pPr>
            <a:lvl5pPr marL="2563813" indent="-274638" algn="l" defTabSz="1103313">
              <a:spcBef>
                <a:spcPct val="50000"/>
              </a:spcBef>
              <a:buClr>
                <a:schemeClr val="bg2"/>
              </a:buClr>
              <a:buChar char="-"/>
              <a:defRPr sz="2400">
                <a:solidFill>
                  <a:srgbClr val="000000"/>
                </a:solidFill>
                <a:latin typeface="SwissReSans" pitchFamily="34" charset="0"/>
              </a:defRPr>
            </a:lvl5pPr>
            <a:lvl6pPr marL="3021013" indent="-274638" defTabSz="1103313" eaLnBrk="0" fontAlgn="base" hangingPunct="0">
              <a:spcBef>
                <a:spcPct val="50000"/>
              </a:spcBef>
              <a:spcAft>
                <a:spcPct val="0"/>
              </a:spcAft>
              <a:buClr>
                <a:schemeClr val="bg2"/>
              </a:buClr>
              <a:buChar char="-"/>
              <a:defRPr sz="2400">
                <a:solidFill>
                  <a:srgbClr val="000000"/>
                </a:solidFill>
                <a:latin typeface="SwissReSans" pitchFamily="34" charset="0"/>
              </a:defRPr>
            </a:lvl6pPr>
            <a:lvl7pPr marL="3478213" indent="-274638" defTabSz="1103313" eaLnBrk="0" fontAlgn="base" hangingPunct="0">
              <a:spcBef>
                <a:spcPct val="50000"/>
              </a:spcBef>
              <a:spcAft>
                <a:spcPct val="0"/>
              </a:spcAft>
              <a:buClr>
                <a:schemeClr val="bg2"/>
              </a:buClr>
              <a:buChar char="-"/>
              <a:defRPr sz="2400">
                <a:solidFill>
                  <a:srgbClr val="000000"/>
                </a:solidFill>
                <a:latin typeface="SwissReSans" pitchFamily="34" charset="0"/>
              </a:defRPr>
            </a:lvl7pPr>
            <a:lvl8pPr marL="3935413" indent="-274638" defTabSz="1103313" eaLnBrk="0" fontAlgn="base" hangingPunct="0">
              <a:spcBef>
                <a:spcPct val="50000"/>
              </a:spcBef>
              <a:spcAft>
                <a:spcPct val="0"/>
              </a:spcAft>
              <a:buClr>
                <a:schemeClr val="bg2"/>
              </a:buClr>
              <a:buChar char="-"/>
              <a:defRPr sz="2400">
                <a:solidFill>
                  <a:srgbClr val="000000"/>
                </a:solidFill>
                <a:latin typeface="SwissReSans" pitchFamily="34" charset="0"/>
              </a:defRPr>
            </a:lvl8pPr>
            <a:lvl9pPr marL="4392613" indent="-274638" defTabSz="1103313" eaLnBrk="0" fontAlgn="base" hangingPunct="0">
              <a:spcBef>
                <a:spcPct val="50000"/>
              </a:spcBef>
              <a:spcAft>
                <a:spcPct val="0"/>
              </a:spcAft>
              <a:buClr>
                <a:schemeClr val="bg2"/>
              </a:buClr>
              <a:buChar char="-"/>
              <a:defRPr sz="2400">
                <a:solidFill>
                  <a:srgbClr val="000000"/>
                </a:solidFill>
                <a:latin typeface="SwissReSans" pitchFamily="34" charset="0"/>
              </a:defRPr>
            </a:lvl9pPr>
          </a:lstStyle>
          <a:p>
            <a:pPr>
              <a:spcBef>
                <a:spcPct val="50000"/>
              </a:spcBef>
            </a:pPr>
            <a:r>
              <a:rPr lang="en-US" altLang="de-DE" sz="1600"/>
              <a:t>Clear focus on value creation</a:t>
            </a:r>
          </a:p>
          <a:p>
            <a:pPr>
              <a:spcBef>
                <a:spcPct val="50000"/>
              </a:spcBef>
            </a:pPr>
            <a:r>
              <a:rPr lang="en-US" altLang="de-DE" sz="1600"/>
              <a:t>Link to external benchmarks</a:t>
            </a:r>
          </a:p>
          <a:p>
            <a:pPr>
              <a:spcBef>
                <a:spcPct val="50000"/>
              </a:spcBef>
            </a:pPr>
            <a:r>
              <a:rPr lang="en-US" altLang="de-DE" sz="1600"/>
              <a:t>Identification of and discussion about value gap between group level and operating entities/ business units</a:t>
            </a:r>
          </a:p>
        </p:txBody>
      </p:sp>
      <p:sp>
        <p:nvSpPr>
          <p:cNvPr id="296968" name="AutoShape 8">
            <a:extLst>
              <a:ext uri="{FF2B5EF4-FFF2-40B4-BE49-F238E27FC236}">
                <a16:creationId xmlns:a16="http://schemas.microsoft.com/office/drawing/2014/main" id="{0BB71ABF-2794-406C-8EB1-7BCE15EC6439}"/>
              </a:ext>
            </a:extLst>
          </p:cNvPr>
          <p:cNvSpPr>
            <a:spLocks noChangeAspect="1" noChangeArrowheads="1"/>
          </p:cNvSpPr>
          <p:nvPr/>
        </p:nvSpPr>
        <p:spPr bwMode="auto">
          <a:xfrm>
            <a:off x="3184525" y="6267450"/>
            <a:ext cx="225425" cy="533400"/>
          </a:xfrm>
          <a:prstGeom prst="homePlate">
            <a:avLst>
              <a:gd name="adj" fmla="val 59782"/>
            </a:avLst>
          </a:prstGeom>
          <a:solidFill>
            <a:schemeClr val="accent1"/>
          </a:solidFill>
          <a:ln w="9525">
            <a:solidFill>
              <a:schemeClr val="tx1"/>
            </a:solidFill>
            <a:miter lim="800000"/>
            <a:headEnd/>
            <a:tailEnd/>
          </a:ln>
          <a:effectLst>
            <a:outerShdw dist="35921" dir="2700000" algn="ctr" rotWithShape="0">
              <a:schemeClr val="bg2"/>
            </a:outerShdw>
          </a:effectLst>
        </p:spPr>
        <p:txBody>
          <a:bodyPr lIns="90000" tIns="46800" rIns="90000" bIns="46800" anchor="ctr">
            <a:spAutoFit/>
          </a:bodyPr>
          <a:lstStyle/>
          <a:p>
            <a:endParaRPr lang="de-CH"/>
          </a:p>
        </p:txBody>
      </p:sp>
      <p:sp>
        <p:nvSpPr>
          <p:cNvPr id="296969" name="Rectangle 9">
            <a:extLst>
              <a:ext uri="{FF2B5EF4-FFF2-40B4-BE49-F238E27FC236}">
                <a16:creationId xmlns:a16="http://schemas.microsoft.com/office/drawing/2014/main" id="{ECA519BB-D1B3-48D8-AC7A-57D56B399CD6}"/>
              </a:ext>
            </a:extLst>
          </p:cNvPr>
          <p:cNvSpPr>
            <a:spLocks noChangeArrowheads="1"/>
          </p:cNvSpPr>
          <p:nvPr/>
        </p:nvSpPr>
        <p:spPr bwMode="blackWhite">
          <a:xfrm>
            <a:off x="2743200" y="660400"/>
            <a:ext cx="6096000" cy="990600"/>
          </a:xfrm>
          <a:prstGeom prst="rect">
            <a:avLst/>
          </a:prstGeom>
          <a:noFill/>
          <a:ln>
            <a:noFill/>
          </a:ln>
          <a:effectLst/>
          <a:extLst>
            <a:ext uri="{909E8E84-426E-40DD-AFC4-6F175D3DCCD1}">
              <a14:hiddenFill xmlns:a14="http://schemas.microsoft.com/office/drawing/2010/main">
                <a:solidFill>
                  <a:srgbClr val="455F5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800" tIns="64800" rIns="64800" bIns="64800" anchor="b"/>
          <a:lstStyle>
            <a:lvl1pPr algn="l" defTabSz="1103313">
              <a:defRPr sz="2400">
                <a:solidFill>
                  <a:schemeClr val="tx1"/>
                </a:solidFill>
                <a:latin typeface="Times New Roman" panose="02020603050405020304" pitchFamily="18" charset="0"/>
              </a:defRPr>
            </a:lvl1pPr>
            <a:lvl2pPr algn="l" defTabSz="1103313">
              <a:defRPr sz="2400">
                <a:solidFill>
                  <a:schemeClr val="tx1"/>
                </a:solidFill>
                <a:latin typeface="Times New Roman" panose="02020603050405020304" pitchFamily="18" charset="0"/>
              </a:defRPr>
            </a:lvl2pPr>
            <a:lvl3pPr algn="l" defTabSz="1103313">
              <a:defRPr sz="2400">
                <a:solidFill>
                  <a:schemeClr val="tx1"/>
                </a:solidFill>
                <a:latin typeface="Times New Roman" panose="02020603050405020304" pitchFamily="18" charset="0"/>
              </a:defRPr>
            </a:lvl3pPr>
            <a:lvl4pPr algn="l" defTabSz="1103313">
              <a:defRPr sz="2400">
                <a:solidFill>
                  <a:schemeClr val="tx1"/>
                </a:solidFill>
                <a:latin typeface="Times New Roman" panose="02020603050405020304" pitchFamily="18" charset="0"/>
              </a:defRPr>
            </a:lvl4pPr>
            <a:lvl5pPr algn="l" defTabSz="1103313">
              <a:defRPr sz="2400">
                <a:solidFill>
                  <a:schemeClr val="tx1"/>
                </a:solidFill>
                <a:latin typeface="Times New Roman" panose="02020603050405020304" pitchFamily="18" charset="0"/>
              </a:defRPr>
            </a:lvl5pPr>
            <a:lvl6pPr marL="457200" defTabSz="1103313" eaLnBrk="0" fontAlgn="base" hangingPunct="0">
              <a:spcBef>
                <a:spcPct val="0"/>
              </a:spcBef>
              <a:spcAft>
                <a:spcPct val="0"/>
              </a:spcAft>
              <a:defRPr sz="2400">
                <a:solidFill>
                  <a:schemeClr val="tx1"/>
                </a:solidFill>
                <a:latin typeface="Times New Roman" panose="02020603050405020304" pitchFamily="18" charset="0"/>
              </a:defRPr>
            </a:lvl6pPr>
            <a:lvl7pPr marL="914400" defTabSz="1103313" eaLnBrk="0" fontAlgn="base" hangingPunct="0">
              <a:spcBef>
                <a:spcPct val="0"/>
              </a:spcBef>
              <a:spcAft>
                <a:spcPct val="0"/>
              </a:spcAft>
              <a:defRPr sz="2400">
                <a:solidFill>
                  <a:schemeClr val="tx1"/>
                </a:solidFill>
                <a:latin typeface="Times New Roman" panose="02020603050405020304" pitchFamily="18" charset="0"/>
              </a:defRPr>
            </a:lvl7pPr>
            <a:lvl8pPr marL="1371600" defTabSz="1103313" eaLnBrk="0" fontAlgn="base" hangingPunct="0">
              <a:spcBef>
                <a:spcPct val="0"/>
              </a:spcBef>
              <a:spcAft>
                <a:spcPct val="0"/>
              </a:spcAft>
              <a:defRPr sz="2400">
                <a:solidFill>
                  <a:schemeClr val="tx1"/>
                </a:solidFill>
                <a:latin typeface="Times New Roman" panose="02020603050405020304" pitchFamily="18" charset="0"/>
              </a:defRPr>
            </a:lvl8pPr>
            <a:lvl9pPr marL="1828800"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05000"/>
              </a:lnSpc>
            </a:pPr>
            <a:r>
              <a:rPr lang="en-US" altLang="de-DE" sz="3200">
                <a:solidFill>
                  <a:srgbClr val="FFFFFF"/>
                </a:solidFill>
                <a:latin typeface="SwissReSans Light" pitchFamily="34" charset="0"/>
              </a:rPr>
              <a:t>Translating targets into tangible measures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liennummernplatzhalter 3">
            <a:extLst>
              <a:ext uri="{FF2B5EF4-FFF2-40B4-BE49-F238E27FC236}">
                <a16:creationId xmlns:a16="http://schemas.microsoft.com/office/drawing/2014/main" id="{2DE6926E-F9BD-4490-B435-D51894BA1586}"/>
              </a:ext>
            </a:extLst>
          </p:cNvPr>
          <p:cNvSpPr>
            <a:spLocks noGrp="1"/>
          </p:cNvSpPr>
          <p:nvPr>
            <p:ph type="sldNum" sz="quarter" idx="10"/>
          </p:nvPr>
        </p:nvSpPr>
        <p:spPr/>
        <p:txBody>
          <a:bodyPr/>
          <a:lstStyle/>
          <a:p>
            <a:r>
              <a:rPr lang="de-CH" altLang="de-DE"/>
              <a:t>Page </a:t>
            </a:r>
            <a:fld id="{0660F842-BAEA-4FDD-B24F-04025BE48982}" type="slidenum">
              <a:rPr lang="de-CH" altLang="de-DE"/>
              <a:pPr/>
              <a:t>8</a:t>
            </a:fld>
            <a:endParaRPr lang="de-CH" altLang="de-DE"/>
          </a:p>
        </p:txBody>
      </p:sp>
      <p:sp>
        <p:nvSpPr>
          <p:cNvPr id="204802" name="Rectangle 2">
            <a:extLst>
              <a:ext uri="{FF2B5EF4-FFF2-40B4-BE49-F238E27FC236}">
                <a16:creationId xmlns:a16="http://schemas.microsoft.com/office/drawing/2014/main" id="{90EB455B-2EA2-467E-9DF4-E866CDAA85F1}"/>
              </a:ext>
            </a:extLst>
          </p:cNvPr>
          <p:cNvSpPr>
            <a:spLocks noGrp="1" noChangeArrowheads="1"/>
          </p:cNvSpPr>
          <p:nvPr>
            <p:ph type="title"/>
          </p:nvPr>
        </p:nvSpPr>
        <p:spPr>
          <a:xfrm>
            <a:off x="2743200" y="660400"/>
            <a:ext cx="6402388" cy="990600"/>
          </a:xfrm>
        </p:spPr>
        <p:txBody>
          <a:bodyPr/>
          <a:lstStyle/>
          <a:p>
            <a:r>
              <a:rPr lang="en-US" altLang="de-DE"/>
              <a:t>Where shareholder value creation starts: expected EVM profit</a:t>
            </a:r>
          </a:p>
        </p:txBody>
      </p:sp>
      <p:sp>
        <p:nvSpPr>
          <p:cNvPr id="204803" name="Rectangle 3">
            <a:extLst>
              <a:ext uri="{FF2B5EF4-FFF2-40B4-BE49-F238E27FC236}">
                <a16:creationId xmlns:a16="http://schemas.microsoft.com/office/drawing/2014/main" id="{A1682FE6-E9D1-4DD9-A0BA-104410E1474F}"/>
              </a:ext>
            </a:extLst>
          </p:cNvPr>
          <p:cNvSpPr>
            <a:spLocks noGrp="1" noChangeArrowheads="1"/>
          </p:cNvSpPr>
          <p:nvPr>
            <p:ph type="body" idx="1"/>
          </p:nvPr>
        </p:nvSpPr>
        <p:spPr>
          <a:xfrm>
            <a:off x="2743200" y="5410200"/>
            <a:ext cx="8305800" cy="2336800"/>
          </a:xfrm>
        </p:spPr>
        <p:txBody>
          <a:bodyPr/>
          <a:lstStyle/>
          <a:p>
            <a:pPr>
              <a:spcBef>
                <a:spcPct val="50000"/>
              </a:spcBef>
            </a:pPr>
            <a:r>
              <a:rPr lang="en-GB" altLang="de-DE" sz="2200"/>
              <a:t>Only if </a:t>
            </a:r>
            <a:r>
              <a:rPr lang="en-GB" altLang="de-DE" sz="2200" b="1"/>
              <a:t>actual</a:t>
            </a:r>
            <a:r>
              <a:rPr lang="en-GB" altLang="de-DE" sz="2200"/>
              <a:t> EVM profit exceeds </a:t>
            </a:r>
            <a:r>
              <a:rPr lang="en-GB" altLang="de-DE" sz="2200" b="1"/>
              <a:t>expected</a:t>
            </a:r>
            <a:r>
              <a:rPr lang="en-GB" altLang="de-DE" sz="2200"/>
              <a:t> EVM profit will shareholder value be created (shareholders have already paid for what they expect!)</a:t>
            </a:r>
          </a:p>
          <a:p>
            <a:pPr>
              <a:spcBef>
                <a:spcPct val="50000"/>
              </a:spcBef>
            </a:pPr>
            <a:r>
              <a:rPr lang="en-GB" altLang="de-DE" sz="2200"/>
              <a:t>For steering purposes overall EVM profit targets need to be higher than expected EVM profits</a:t>
            </a:r>
            <a:endParaRPr lang="en-US" altLang="de-DE" sz="2200"/>
          </a:p>
        </p:txBody>
      </p:sp>
      <p:grpSp>
        <p:nvGrpSpPr>
          <p:cNvPr id="204826" name="Group 26">
            <a:extLst>
              <a:ext uri="{FF2B5EF4-FFF2-40B4-BE49-F238E27FC236}">
                <a16:creationId xmlns:a16="http://schemas.microsoft.com/office/drawing/2014/main" id="{1CB50C71-7D35-4C09-B9C9-838876B294D6}"/>
              </a:ext>
            </a:extLst>
          </p:cNvPr>
          <p:cNvGrpSpPr>
            <a:grpSpLocks/>
          </p:cNvGrpSpPr>
          <p:nvPr/>
        </p:nvGrpSpPr>
        <p:grpSpPr bwMode="auto">
          <a:xfrm>
            <a:off x="3200400" y="2438400"/>
            <a:ext cx="7696200" cy="2438400"/>
            <a:chOff x="2016" y="1536"/>
            <a:chExt cx="4848" cy="1536"/>
          </a:xfrm>
        </p:grpSpPr>
        <p:sp>
          <p:nvSpPr>
            <p:cNvPr id="204807" name="Rectangle 7">
              <a:extLst>
                <a:ext uri="{FF2B5EF4-FFF2-40B4-BE49-F238E27FC236}">
                  <a16:creationId xmlns:a16="http://schemas.microsoft.com/office/drawing/2014/main" id="{90F24941-8B3C-436C-A01C-97D53F4DFF37}"/>
                </a:ext>
              </a:extLst>
            </p:cNvPr>
            <p:cNvSpPr>
              <a:spLocks noChangeAspect="1" noChangeArrowheads="1"/>
            </p:cNvSpPr>
            <p:nvPr/>
          </p:nvSpPr>
          <p:spPr bwMode="blackWhite">
            <a:xfrm>
              <a:off x="2016" y="1584"/>
              <a:ext cx="858" cy="1488"/>
            </a:xfrm>
            <a:prstGeom prst="rect">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chemeClr val="bg1"/>
                  </a:solidFill>
                  <a:latin typeface="SwissReSans" pitchFamily="34" charset="0"/>
                </a:rPr>
                <a:t>EVM net income</a:t>
              </a:r>
            </a:p>
            <a:p>
              <a:pPr algn="ctr"/>
              <a:r>
                <a:rPr lang="en-US" altLang="de-DE" sz="2000">
                  <a:solidFill>
                    <a:schemeClr val="bg1"/>
                  </a:solidFill>
                  <a:latin typeface="SwissReSans" pitchFamily="34" charset="0"/>
                </a:rPr>
                <a:t>after tax</a:t>
              </a:r>
            </a:p>
          </p:txBody>
        </p:sp>
        <p:sp>
          <p:nvSpPr>
            <p:cNvPr id="204808" name="Rectangle 8">
              <a:extLst>
                <a:ext uri="{FF2B5EF4-FFF2-40B4-BE49-F238E27FC236}">
                  <a16:creationId xmlns:a16="http://schemas.microsoft.com/office/drawing/2014/main" id="{BBBB2631-336E-4046-87C9-F70CBDBC7FF0}"/>
                </a:ext>
              </a:extLst>
            </p:cNvPr>
            <p:cNvSpPr>
              <a:spLocks noChangeAspect="1" noChangeArrowheads="1"/>
            </p:cNvSpPr>
            <p:nvPr/>
          </p:nvSpPr>
          <p:spPr bwMode="blackWhite">
            <a:xfrm>
              <a:off x="3504" y="2208"/>
              <a:ext cx="860" cy="864"/>
            </a:xfrm>
            <a:prstGeom prst="rect">
              <a:avLst/>
            </a:prstGeom>
            <a:solidFill>
              <a:srgbClr val="1996A0"/>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chemeClr val="bg1"/>
                  </a:solidFill>
                  <a:latin typeface="SwissReSans" pitchFamily="34" charset="0"/>
                </a:rPr>
                <a:t>Capital costs</a:t>
              </a:r>
            </a:p>
          </p:txBody>
        </p:sp>
        <p:sp>
          <p:nvSpPr>
            <p:cNvPr id="204812" name="Line 12">
              <a:extLst>
                <a:ext uri="{FF2B5EF4-FFF2-40B4-BE49-F238E27FC236}">
                  <a16:creationId xmlns:a16="http://schemas.microsoft.com/office/drawing/2014/main" id="{C0851327-0EFE-42D3-9623-007E75096562}"/>
                </a:ext>
              </a:extLst>
            </p:cNvPr>
            <p:cNvSpPr>
              <a:spLocks noChangeShapeType="1"/>
            </p:cNvSpPr>
            <p:nvPr/>
          </p:nvSpPr>
          <p:spPr bwMode="auto">
            <a:xfrm>
              <a:off x="5952" y="1584"/>
              <a:ext cx="0" cy="624"/>
            </a:xfrm>
            <a:prstGeom prst="line">
              <a:avLst/>
            </a:prstGeom>
            <a:noFill/>
            <a:ln w="254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04813" name="Text Box 13">
              <a:extLst>
                <a:ext uri="{FF2B5EF4-FFF2-40B4-BE49-F238E27FC236}">
                  <a16:creationId xmlns:a16="http://schemas.microsoft.com/office/drawing/2014/main" id="{B6F2D262-A421-4F20-92CD-7F558E6B2737}"/>
                </a:ext>
              </a:extLst>
            </p:cNvPr>
            <p:cNvSpPr txBox="1">
              <a:spLocks noChangeArrowheads="1"/>
            </p:cNvSpPr>
            <p:nvPr/>
          </p:nvSpPr>
          <p:spPr bwMode="auto">
            <a:xfrm>
              <a:off x="6000" y="1728"/>
              <a:ext cx="864" cy="274"/>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800" tIns="64800" rIns="64800" bIns="64800">
              <a:spAutoFit/>
            </a:bodyPr>
            <a:lstStyle/>
            <a:p>
              <a:pPr algn="l"/>
              <a:r>
                <a:rPr lang="en-US" altLang="de-DE" sz="2000"/>
                <a:t>EVM profit</a:t>
              </a:r>
              <a:endParaRPr lang="en-GB" altLang="de-DE" sz="2000"/>
            </a:p>
          </p:txBody>
        </p:sp>
        <p:sp>
          <p:nvSpPr>
            <p:cNvPr id="204814" name="Line 14">
              <a:extLst>
                <a:ext uri="{FF2B5EF4-FFF2-40B4-BE49-F238E27FC236}">
                  <a16:creationId xmlns:a16="http://schemas.microsoft.com/office/drawing/2014/main" id="{568F8A66-12F6-4F36-BEE7-5BBB90437402}"/>
                </a:ext>
              </a:extLst>
            </p:cNvPr>
            <p:cNvSpPr>
              <a:spLocks noChangeShapeType="1"/>
            </p:cNvSpPr>
            <p:nvPr/>
          </p:nvSpPr>
          <p:spPr bwMode="auto">
            <a:xfrm>
              <a:off x="2880" y="3072"/>
              <a:ext cx="624" cy="0"/>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04815" name="Line 15">
              <a:extLst>
                <a:ext uri="{FF2B5EF4-FFF2-40B4-BE49-F238E27FC236}">
                  <a16:creationId xmlns:a16="http://schemas.microsoft.com/office/drawing/2014/main" id="{784B7E0D-BD9B-4079-8E7A-F0B0A0D63CF1}"/>
                </a:ext>
              </a:extLst>
            </p:cNvPr>
            <p:cNvSpPr>
              <a:spLocks noChangeShapeType="1"/>
            </p:cNvSpPr>
            <p:nvPr/>
          </p:nvSpPr>
          <p:spPr bwMode="auto">
            <a:xfrm>
              <a:off x="2880" y="2208"/>
              <a:ext cx="3072" cy="0"/>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04817" name="Rectangle 17">
              <a:extLst>
                <a:ext uri="{FF2B5EF4-FFF2-40B4-BE49-F238E27FC236}">
                  <a16:creationId xmlns:a16="http://schemas.microsoft.com/office/drawing/2014/main" id="{EF2AF458-0BB7-43F9-8ACB-C7BBD0405915}"/>
                </a:ext>
              </a:extLst>
            </p:cNvPr>
            <p:cNvSpPr>
              <a:spLocks noChangeAspect="1" noChangeArrowheads="1"/>
            </p:cNvSpPr>
            <p:nvPr/>
          </p:nvSpPr>
          <p:spPr bwMode="blackWhite">
            <a:xfrm>
              <a:off x="3504" y="1776"/>
              <a:ext cx="859" cy="432"/>
            </a:xfrm>
            <a:prstGeom prst="rect">
              <a:avLst/>
            </a:prstGeom>
            <a:solidFill>
              <a:srgbClr val="F6F6C5"/>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6132" tIns="117173" rIns="46132" bIns="117173" anchor="ctr"/>
            <a:lstStyle>
              <a:lvl1pPr algn="l" defTabSz="1103313">
                <a:defRPr sz="2400">
                  <a:solidFill>
                    <a:schemeClr val="tx1"/>
                  </a:solidFill>
                  <a:latin typeface="Times New Roman" panose="02020603050405020304" pitchFamily="18" charset="0"/>
                </a:defRPr>
              </a:lvl1pPr>
              <a:lvl2pPr marL="552450" algn="l" defTabSz="1103313">
                <a:defRPr sz="2400">
                  <a:solidFill>
                    <a:schemeClr val="tx1"/>
                  </a:solidFill>
                  <a:latin typeface="Times New Roman" panose="02020603050405020304" pitchFamily="18" charset="0"/>
                </a:defRPr>
              </a:lvl2pPr>
              <a:lvl3pPr marL="1103313" algn="l" defTabSz="1103313">
                <a:defRPr sz="2400">
                  <a:solidFill>
                    <a:schemeClr val="tx1"/>
                  </a:solidFill>
                  <a:latin typeface="Times New Roman" panose="02020603050405020304" pitchFamily="18" charset="0"/>
                </a:defRPr>
              </a:lvl3pPr>
              <a:lvl4pPr marL="1655763" algn="l" defTabSz="1103313">
                <a:defRPr sz="2400">
                  <a:solidFill>
                    <a:schemeClr val="tx1"/>
                  </a:solidFill>
                  <a:latin typeface="Times New Roman" panose="02020603050405020304" pitchFamily="18" charset="0"/>
                </a:defRPr>
              </a:lvl4pPr>
              <a:lvl5pPr marL="2208213" algn="l" defTabSz="1103313">
                <a:defRPr sz="2400">
                  <a:solidFill>
                    <a:schemeClr val="tx1"/>
                  </a:solidFill>
                  <a:latin typeface="Times New Roman" panose="02020603050405020304" pitchFamily="18" charset="0"/>
                </a:defRPr>
              </a:lvl5pPr>
              <a:lvl6pPr marL="2665413" defTabSz="1103313" eaLnBrk="0" fontAlgn="base" hangingPunct="0">
                <a:spcBef>
                  <a:spcPct val="0"/>
                </a:spcBef>
                <a:spcAft>
                  <a:spcPct val="0"/>
                </a:spcAft>
                <a:defRPr sz="2400">
                  <a:solidFill>
                    <a:schemeClr val="tx1"/>
                  </a:solidFill>
                  <a:latin typeface="Times New Roman" panose="02020603050405020304" pitchFamily="18" charset="0"/>
                </a:defRPr>
              </a:lvl6pPr>
              <a:lvl7pPr marL="3122613" defTabSz="1103313" eaLnBrk="0" fontAlgn="base" hangingPunct="0">
                <a:spcBef>
                  <a:spcPct val="0"/>
                </a:spcBef>
                <a:spcAft>
                  <a:spcPct val="0"/>
                </a:spcAft>
                <a:defRPr sz="2400">
                  <a:solidFill>
                    <a:schemeClr val="tx1"/>
                  </a:solidFill>
                  <a:latin typeface="Times New Roman" panose="02020603050405020304" pitchFamily="18" charset="0"/>
                </a:defRPr>
              </a:lvl7pPr>
              <a:lvl8pPr marL="3579813" defTabSz="1103313" eaLnBrk="0" fontAlgn="base" hangingPunct="0">
                <a:spcBef>
                  <a:spcPct val="0"/>
                </a:spcBef>
                <a:spcAft>
                  <a:spcPct val="0"/>
                </a:spcAft>
                <a:defRPr sz="2400">
                  <a:solidFill>
                    <a:schemeClr val="tx1"/>
                  </a:solidFill>
                  <a:latin typeface="Times New Roman" panose="02020603050405020304" pitchFamily="18" charset="0"/>
                </a:defRPr>
              </a:lvl8pPr>
              <a:lvl9pPr marL="4037013" defTabSz="1103313"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de-DE" sz="2000">
                  <a:solidFill>
                    <a:srgbClr val="000000"/>
                  </a:solidFill>
                  <a:latin typeface="SwissReSans" pitchFamily="34" charset="0"/>
                </a:rPr>
                <a:t>Expected EVM profit</a:t>
              </a:r>
            </a:p>
          </p:txBody>
        </p:sp>
        <p:sp>
          <p:nvSpPr>
            <p:cNvPr id="204818" name="Line 18">
              <a:extLst>
                <a:ext uri="{FF2B5EF4-FFF2-40B4-BE49-F238E27FC236}">
                  <a16:creationId xmlns:a16="http://schemas.microsoft.com/office/drawing/2014/main" id="{E7DC4FDC-268C-4BE3-94B4-26B6C85AF415}"/>
                </a:ext>
              </a:extLst>
            </p:cNvPr>
            <p:cNvSpPr>
              <a:spLocks noChangeShapeType="1"/>
            </p:cNvSpPr>
            <p:nvPr/>
          </p:nvSpPr>
          <p:spPr bwMode="auto">
            <a:xfrm>
              <a:off x="2880" y="1584"/>
              <a:ext cx="3072" cy="0"/>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04819" name="Line 19">
              <a:extLst>
                <a:ext uri="{FF2B5EF4-FFF2-40B4-BE49-F238E27FC236}">
                  <a16:creationId xmlns:a16="http://schemas.microsoft.com/office/drawing/2014/main" id="{23FBF855-A803-4134-AC4B-8445A3869D4D}"/>
                </a:ext>
              </a:extLst>
            </p:cNvPr>
            <p:cNvSpPr>
              <a:spLocks noChangeShapeType="1"/>
            </p:cNvSpPr>
            <p:nvPr/>
          </p:nvSpPr>
          <p:spPr bwMode="auto">
            <a:xfrm>
              <a:off x="2880" y="1776"/>
              <a:ext cx="1920" cy="0"/>
            </a:xfrm>
            <a:prstGeom prst="line">
              <a:avLst/>
            </a:prstGeom>
            <a:noFill/>
            <a:ln w="12700">
              <a:solidFill>
                <a:schemeClr val="bg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04820" name="Line 20">
              <a:extLst>
                <a:ext uri="{FF2B5EF4-FFF2-40B4-BE49-F238E27FC236}">
                  <a16:creationId xmlns:a16="http://schemas.microsoft.com/office/drawing/2014/main" id="{82CBAFB5-0D3D-4C0B-B1A1-DF89E57BF5CB}"/>
                </a:ext>
              </a:extLst>
            </p:cNvPr>
            <p:cNvSpPr>
              <a:spLocks noChangeShapeType="1"/>
            </p:cNvSpPr>
            <p:nvPr/>
          </p:nvSpPr>
          <p:spPr bwMode="auto">
            <a:xfrm>
              <a:off x="4800" y="1584"/>
              <a:ext cx="0" cy="192"/>
            </a:xfrm>
            <a:prstGeom prst="line">
              <a:avLst/>
            </a:prstGeom>
            <a:noFill/>
            <a:ln w="254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endParaRPr lang="de-CH"/>
            </a:p>
          </p:txBody>
        </p:sp>
        <p:sp>
          <p:nvSpPr>
            <p:cNvPr id="204822" name="Text Box 22">
              <a:extLst>
                <a:ext uri="{FF2B5EF4-FFF2-40B4-BE49-F238E27FC236}">
                  <a16:creationId xmlns:a16="http://schemas.microsoft.com/office/drawing/2014/main" id="{8CF2905C-EE9C-41B6-9532-71C8E02B1831}"/>
                </a:ext>
              </a:extLst>
            </p:cNvPr>
            <p:cNvSpPr txBox="1">
              <a:spLocks noChangeArrowheads="1"/>
            </p:cNvSpPr>
            <p:nvPr/>
          </p:nvSpPr>
          <p:spPr bwMode="auto">
            <a:xfrm>
              <a:off x="4752" y="1536"/>
              <a:ext cx="1104" cy="466"/>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800" tIns="64800" rIns="64800" bIns="64800">
              <a:spAutoFit/>
            </a:bodyPr>
            <a:lstStyle/>
            <a:p>
              <a:r>
                <a:rPr lang="en-US" altLang="de-DE" sz="2000"/>
                <a:t>Shareholder value added</a:t>
              </a:r>
              <a:endParaRPr lang="en-GB" altLang="de-DE" sz="200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liennummernplatzhalter 3">
            <a:extLst>
              <a:ext uri="{FF2B5EF4-FFF2-40B4-BE49-F238E27FC236}">
                <a16:creationId xmlns:a16="http://schemas.microsoft.com/office/drawing/2014/main" id="{90CA7AF2-EAC6-4654-AF60-36DDDB40005E}"/>
              </a:ext>
            </a:extLst>
          </p:cNvPr>
          <p:cNvSpPr>
            <a:spLocks noGrp="1"/>
          </p:cNvSpPr>
          <p:nvPr>
            <p:ph type="sldNum" sz="quarter" idx="10"/>
          </p:nvPr>
        </p:nvSpPr>
        <p:spPr/>
        <p:txBody>
          <a:bodyPr/>
          <a:lstStyle/>
          <a:p>
            <a:r>
              <a:rPr lang="de-CH" altLang="de-DE"/>
              <a:t>Page </a:t>
            </a:r>
            <a:fld id="{BC5F2A3C-B2E4-40CE-AF93-080D5099CD8B}" type="slidenum">
              <a:rPr lang="de-CH" altLang="de-DE"/>
              <a:pPr/>
              <a:t>9</a:t>
            </a:fld>
            <a:endParaRPr lang="de-CH" altLang="de-DE"/>
          </a:p>
        </p:txBody>
      </p:sp>
      <p:sp>
        <p:nvSpPr>
          <p:cNvPr id="199682" name="Rectangle 2">
            <a:extLst>
              <a:ext uri="{FF2B5EF4-FFF2-40B4-BE49-F238E27FC236}">
                <a16:creationId xmlns:a16="http://schemas.microsoft.com/office/drawing/2014/main" id="{235BAC12-F735-48C1-9D78-53B49A34408B}"/>
              </a:ext>
            </a:extLst>
          </p:cNvPr>
          <p:cNvSpPr>
            <a:spLocks noGrp="1" noChangeArrowheads="1"/>
          </p:cNvSpPr>
          <p:nvPr>
            <p:ph type="title"/>
          </p:nvPr>
        </p:nvSpPr>
        <p:spPr/>
        <p:txBody>
          <a:bodyPr/>
          <a:lstStyle/>
          <a:p>
            <a:r>
              <a:rPr lang="en-US" altLang="de-DE"/>
              <a:t>What shareholders get: </a:t>
            </a:r>
            <a:br>
              <a:rPr lang="en-US" altLang="de-DE"/>
            </a:br>
            <a:r>
              <a:rPr lang="en-US" altLang="de-DE"/>
              <a:t>EVM net income after tax</a:t>
            </a:r>
          </a:p>
        </p:txBody>
      </p:sp>
      <p:sp>
        <p:nvSpPr>
          <p:cNvPr id="199683" name="Rectangle 3">
            <a:extLst>
              <a:ext uri="{FF2B5EF4-FFF2-40B4-BE49-F238E27FC236}">
                <a16:creationId xmlns:a16="http://schemas.microsoft.com/office/drawing/2014/main" id="{D1A90D83-7C1D-45CB-AEDD-554B2E73CB8E}"/>
              </a:ext>
            </a:extLst>
          </p:cNvPr>
          <p:cNvSpPr>
            <a:spLocks noGrp="1" noChangeArrowheads="1"/>
          </p:cNvSpPr>
          <p:nvPr>
            <p:ph type="body" idx="1"/>
          </p:nvPr>
        </p:nvSpPr>
        <p:spPr>
          <a:xfrm>
            <a:off x="2743200" y="5410200"/>
            <a:ext cx="8305800" cy="2336800"/>
          </a:xfrm>
        </p:spPr>
        <p:txBody>
          <a:bodyPr/>
          <a:lstStyle/>
          <a:p>
            <a:pPr>
              <a:spcBef>
                <a:spcPct val="50000"/>
              </a:spcBef>
            </a:pPr>
            <a:r>
              <a:rPr lang="en-GB" altLang="de-DE" sz="2200"/>
              <a:t>EVM net income records the changes in economic net worth</a:t>
            </a:r>
          </a:p>
          <a:p>
            <a:pPr lvl="1"/>
            <a:r>
              <a:rPr lang="en-GB" altLang="de-DE" sz="2200"/>
              <a:t>net cash income</a:t>
            </a:r>
          </a:p>
          <a:p>
            <a:pPr lvl="1"/>
            <a:r>
              <a:rPr lang="en-GB" altLang="de-DE" sz="2200"/>
              <a:t>net changes in value of assets and liabilities</a:t>
            </a:r>
          </a:p>
          <a:p>
            <a:pPr>
              <a:spcBef>
                <a:spcPct val="50000"/>
              </a:spcBef>
            </a:pPr>
            <a:r>
              <a:rPr lang="en-GB" altLang="de-DE" sz="2200"/>
              <a:t>Shareholders benefit from net income only after taxes!</a:t>
            </a:r>
          </a:p>
        </p:txBody>
      </p:sp>
      <p:grpSp>
        <p:nvGrpSpPr>
          <p:cNvPr id="199709" name="Group 29">
            <a:extLst>
              <a:ext uri="{FF2B5EF4-FFF2-40B4-BE49-F238E27FC236}">
                <a16:creationId xmlns:a16="http://schemas.microsoft.com/office/drawing/2014/main" id="{03C19F64-8ACF-4B69-A595-BCF0F3A9CB5C}"/>
              </a:ext>
            </a:extLst>
          </p:cNvPr>
          <p:cNvGrpSpPr>
            <a:grpSpLocks/>
          </p:cNvGrpSpPr>
          <p:nvPr/>
        </p:nvGrpSpPr>
        <p:grpSpPr bwMode="auto">
          <a:xfrm>
            <a:off x="2576513" y="1995488"/>
            <a:ext cx="3005137" cy="3089275"/>
            <a:chOff x="1776" y="1644"/>
            <a:chExt cx="1893" cy="1946"/>
          </a:xfrm>
        </p:grpSpPr>
        <p:sp>
          <p:nvSpPr>
            <p:cNvPr id="199710" name="Text Box 30">
              <a:extLst>
                <a:ext uri="{FF2B5EF4-FFF2-40B4-BE49-F238E27FC236}">
                  <a16:creationId xmlns:a16="http://schemas.microsoft.com/office/drawing/2014/main" id="{B45B4832-9F8F-48F4-9009-7F4B6B3060D3}"/>
                </a:ext>
              </a:extLst>
            </p:cNvPr>
            <p:cNvSpPr txBox="1">
              <a:spLocks noChangeArrowheads="1"/>
            </p:cNvSpPr>
            <p:nvPr/>
          </p:nvSpPr>
          <p:spPr bwMode="blackWhite">
            <a:xfrm>
              <a:off x="1776" y="1644"/>
              <a:ext cx="18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pPr algn="l"/>
              <a:r>
                <a:rPr lang="en-GB" altLang="de-DE" sz="1800"/>
                <a:t>Economic Balance Sheet</a:t>
              </a:r>
            </a:p>
          </p:txBody>
        </p:sp>
        <p:sp>
          <p:nvSpPr>
            <p:cNvPr id="199711" name="Text Box 31">
              <a:extLst>
                <a:ext uri="{FF2B5EF4-FFF2-40B4-BE49-F238E27FC236}">
                  <a16:creationId xmlns:a16="http://schemas.microsoft.com/office/drawing/2014/main" id="{59673D1E-E784-498B-A702-D8F042677AD6}"/>
                </a:ext>
              </a:extLst>
            </p:cNvPr>
            <p:cNvSpPr txBox="1">
              <a:spLocks noChangeArrowheads="1"/>
            </p:cNvSpPr>
            <p:nvPr/>
          </p:nvSpPr>
          <p:spPr bwMode="blackWhite">
            <a:xfrm>
              <a:off x="1836" y="1930"/>
              <a:ext cx="864" cy="1536"/>
            </a:xfrm>
            <a:prstGeom prst="rect">
              <a:avLst/>
            </a:prstGeom>
            <a:solidFill>
              <a:srgbClr val="66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Market value of assets</a:t>
              </a:r>
            </a:p>
          </p:txBody>
        </p:sp>
        <p:sp>
          <p:nvSpPr>
            <p:cNvPr id="199712" name="Text Box 32">
              <a:extLst>
                <a:ext uri="{FF2B5EF4-FFF2-40B4-BE49-F238E27FC236}">
                  <a16:creationId xmlns:a16="http://schemas.microsoft.com/office/drawing/2014/main" id="{744C57B9-5BDA-44B3-A2F0-FECC570E362D}"/>
                </a:ext>
              </a:extLst>
            </p:cNvPr>
            <p:cNvSpPr txBox="1">
              <a:spLocks noChangeArrowheads="1"/>
            </p:cNvSpPr>
            <p:nvPr/>
          </p:nvSpPr>
          <p:spPr bwMode="blackWhite">
            <a:xfrm>
              <a:off x="2748" y="1930"/>
              <a:ext cx="864" cy="1008"/>
            </a:xfrm>
            <a:prstGeom prst="rect">
              <a:avLst/>
            </a:prstGeom>
            <a:solidFill>
              <a:srgbClr val="7C9A8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Economic value of liabilities</a:t>
              </a:r>
            </a:p>
          </p:txBody>
        </p:sp>
        <p:sp>
          <p:nvSpPr>
            <p:cNvPr id="199713" name="Text Box 33">
              <a:extLst>
                <a:ext uri="{FF2B5EF4-FFF2-40B4-BE49-F238E27FC236}">
                  <a16:creationId xmlns:a16="http://schemas.microsoft.com/office/drawing/2014/main" id="{6C1F45A5-BF81-412C-B2C9-577AF1FE1211}"/>
                </a:ext>
              </a:extLst>
            </p:cNvPr>
            <p:cNvSpPr txBox="1">
              <a:spLocks noChangeArrowheads="1"/>
            </p:cNvSpPr>
            <p:nvPr/>
          </p:nvSpPr>
          <p:spPr bwMode="blackWhite">
            <a:xfrm>
              <a:off x="2748" y="2928"/>
              <a:ext cx="864" cy="538"/>
            </a:xfrm>
            <a:prstGeom prst="rect">
              <a:avLst/>
            </a:prstGeom>
            <a:solidFill>
              <a:srgbClr val="0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Economic</a:t>
              </a:r>
            </a:p>
            <a:p>
              <a:r>
                <a:rPr lang="en-GB" altLang="de-DE" sz="1800">
                  <a:solidFill>
                    <a:schemeClr val="bg1"/>
                  </a:solidFill>
                </a:rPr>
                <a:t>net worth</a:t>
              </a:r>
            </a:p>
          </p:txBody>
        </p:sp>
        <p:sp>
          <p:nvSpPr>
            <p:cNvPr id="199714" name="Line 34">
              <a:extLst>
                <a:ext uri="{FF2B5EF4-FFF2-40B4-BE49-F238E27FC236}">
                  <a16:creationId xmlns:a16="http://schemas.microsoft.com/office/drawing/2014/main" id="{506AAC3F-1FDC-4FC9-AFC8-96B43AA9C6F6}"/>
                </a:ext>
              </a:extLst>
            </p:cNvPr>
            <p:cNvSpPr>
              <a:spLocks noChangeShapeType="1"/>
            </p:cNvSpPr>
            <p:nvPr/>
          </p:nvSpPr>
          <p:spPr bwMode="auto">
            <a:xfrm flipV="1">
              <a:off x="1836" y="1880"/>
              <a:ext cx="1824"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CH"/>
            </a:p>
          </p:txBody>
        </p:sp>
        <p:sp>
          <p:nvSpPr>
            <p:cNvPr id="199715" name="Line 35">
              <a:extLst>
                <a:ext uri="{FF2B5EF4-FFF2-40B4-BE49-F238E27FC236}">
                  <a16:creationId xmlns:a16="http://schemas.microsoft.com/office/drawing/2014/main" id="{012AD4F9-DBC1-4F69-AB8E-F89CCA2FD156}"/>
                </a:ext>
              </a:extLst>
            </p:cNvPr>
            <p:cNvSpPr>
              <a:spLocks noChangeShapeType="1"/>
            </p:cNvSpPr>
            <p:nvPr/>
          </p:nvSpPr>
          <p:spPr bwMode="auto">
            <a:xfrm>
              <a:off x="2720" y="1890"/>
              <a:ext cx="0" cy="170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CH"/>
            </a:p>
          </p:txBody>
        </p:sp>
      </p:grpSp>
      <p:sp>
        <p:nvSpPr>
          <p:cNvPr id="199717" name="Text Box 37">
            <a:extLst>
              <a:ext uri="{FF2B5EF4-FFF2-40B4-BE49-F238E27FC236}">
                <a16:creationId xmlns:a16="http://schemas.microsoft.com/office/drawing/2014/main" id="{072D3357-5882-45A7-85FD-A3A5A9A00534}"/>
              </a:ext>
            </a:extLst>
          </p:cNvPr>
          <p:cNvSpPr txBox="1">
            <a:spLocks noChangeArrowheads="1"/>
          </p:cNvSpPr>
          <p:nvPr/>
        </p:nvSpPr>
        <p:spPr bwMode="blackWhite">
          <a:xfrm>
            <a:off x="8005763" y="1995488"/>
            <a:ext cx="3005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pPr algn="l"/>
            <a:r>
              <a:rPr lang="en-GB" altLang="de-DE" sz="1800"/>
              <a:t>Economic Balance Sheet</a:t>
            </a:r>
          </a:p>
        </p:txBody>
      </p:sp>
      <p:sp>
        <p:nvSpPr>
          <p:cNvPr id="199718" name="Text Box 38">
            <a:extLst>
              <a:ext uri="{FF2B5EF4-FFF2-40B4-BE49-F238E27FC236}">
                <a16:creationId xmlns:a16="http://schemas.microsoft.com/office/drawing/2014/main" id="{D70F430E-09BB-482F-9364-6DC64B777323}"/>
              </a:ext>
            </a:extLst>
          </p:cNvPr>
          <p:cNvSpPr txBox="1">
            <a:spLocks noChangeArrowheads="1"/>
          </p:cNvSpPr>
          <p:nvPr/>
        </p:nvSpPr>
        <p:spPr bwMode="blackWhite">
          <a:xfrm>
            <a:off x="8101013" y="2449513"/>
            <a:ext cx="1371600" cy="2438400"/>
          </a:xfrm>
          <a:prstGeom prst="rect">
            <a:avLst/>
          </a:prstGeom>
          <a:solidFill>
            <a:srgbClr val="66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Market value of assets</a:t>
            </a:r>
          </a:p>
        </p:txBody>
      </p:sp>
      <p:sp>
        <p:nvSpPr>
          <p:cNvPr id="199719" name="Text Box 39">
            <a:extLst>
              <a:ext uri="{FF2B5EF4-FFF2-40B4-BE49-F238E27FC236}">
                <a16:creationId xmlns:a16="http://schemas.microsoft.com/office/drawing/2014/main" id="{F2970B81-B495-47FB-820E-9C00C6CF040D}"/>
              </a:ext>
            </a:extLst>
          </p:cNvPr>
          <p:cNvSpPr txBox="1">
            <a:spLocks noChangeArrowheads="1"/>
          </p:cNvSpPr>
          <p:nvPr/>
        </p:nvSpPr>
        <p:spPr bwMode="blackWhite">
          <a:xfrm>
            <a:off x="9548813" y="2449513"/>
            <a:ext cx="1371600" cy="1600200"/>
          </a:xfrm>
          <a:prstGeom prst="rect">
            <a:avLst/>
          </a:prstGeom>
          <a:solidFill>
            <a:srgbClr val="7C9A8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Economic value of liabilities</a:t>
            </a:r>
          </a:p>
        </p:txBody>
      </p:sp>
      <p:sp>
        <p:nvSpPr>
          <p:cNvPr id="199720" name="Text Box 40">
            <a:extLst>
              <a:ext uri="{FF2B5EF4-FFF2-40B4-BE49-F238E27FC236}">
                <a16:creationId xmlns:a16="http://schemas.microsoft.com/office/drawing/2014/main" id="{B5F44931-624F-415A-A27A-9A09DFFE226D}"/>
              </a:ext>
            </a:extLst>
          </p:cNvPr>
          <p:cNvSpPr txBox="1">
            <a:spLocks noChangeArrowheads="1"/>
          </p:cNvSpPr>
          <p:nvPr/>
        </p:nvSpPr>
        <p:spPr bwMode="blackWhite">
          <a:xfrm>
            <a:off x="9548813" y="4033838"/>
            <a:ext cx="1371600" cy="854075"/>
          </a:xfrm>
          <a:prstGeom prst="rect">
            <a:avLst/>
          </a:prstGeom>
          <a:solidFill>
            <a:srgbClr val="0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nchor="ctr" anchorCtr="1"/>
          <a:lstStyle/>
          <a:p>
            <a:r>
              <a:rPr lang="en-GB" altLang="de-DE" sz="1800">
                <a:solidFill>
                  <a:schemeClr val="bg1"/>
                </a:solidFill>
              </a:rPr>
              <a:t>Economic</a:t>
            </a:r>
          </a:p>
          <a:p>
            <a:r>
              <a:rPr lang="en-GB" altLang="de-DE" sz="1800">
                <a:solidFill>
                  <a:schemeClr val="bg1"/>
                </a:solidFill>
              </a:rPr>
              <a:t>net worth</a:t>
            </a:r>
          </a:p>
        </p:txBody>
      </p:sp>
      <p:sp>
        <p:nvSpPr>
          <p:cNvPr id="199721" name="Line 41">
            <a:extLst>
              <a:ext uri="{FF2B5EF4-FFF2-40B4-BE49-F238E27FC236}">
                <a16:creationId xmlns:a16="http://schemas.microsoft.com/office/drawing/2014/main" id="{B6F156AD-95D7-45B8-B29B-113284667D60}"/>
              </a:ext>
            </a:extLst>
          </p:cNvPr>
          <p:cNvSpPr>
            <a:spLocks noChangeShapeType="1"/>
          </p:cNvSpPr>
          <p:nvPr/>
        </p:nvSpPr>
        <p:spPr bwMode="auto">
          <a:xfrm flipV="1">
            <a:off x="8101013" y="2370138"/>
            <a:ext cx="2895600"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CH"/>
          </a:p>
        </p:txBody>
      </p:sp>
      <p:sp>
        <p:nvSpPr>
          <p:cNvPr id="199722" name="Line 42">
            <a:extLst>
              <a:ext uri="{FF2B5EF4-FFF2-40B4-BE49-F238E27FC236}">
                <a16:creationId xmlns:a16="http://schemas.microsoft.com/office/drawing/2014/main" id="{5C4E88D7-B0ED-46E9-8045-4911251C695E}"/>
              </a:ext>
            </a:extLst>
          </p:cNvPr>
          <p:cNvSpPr>
            <a:spLocks noChangeShapeType="1"/>
          </p:cNvSpPr>
          <p:nvPr/>
        </p:nvSpPr>
        <p:spPr bwMode="auto">
          <a:xfrm>
            <a:off x="9504363" y="2386013"/>
            <a:ext cx="0" cy="269875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CH"/>
          </a:p>
        </p:txBody>
      </p:sp>
      <p:sp>
        <p:nvSpPr>
          <p:cNvPr id="199723" name="Text Box 43">
            <a:extLst>
              <a:ext uri="{FF2B5EF4-FFF2-40B4-BE49-F238E27FC236}">
                <a16:creationId xmlns:a16="http://schemas.microsoft.com/office/drawing/2014/main" id="{840F3027-14A2-4368-B3A5-116D23E081C3}"/>
              </a:ext>
            </a:extLst>
          </p:cNvPr>
          <p:cNvSpPr txBox="1">
            <a:spLocks noChangeArrowheads="1"/>
          </p:cNvSpPr>
          <p:nvPr/>
        </p:nvSpPr>
        <p:spPr bwMode="auto">
          <a:xfrm>
            <a:off x="3446463" y="5094288"/>
            <a:ext cx="1255712" cy="374650"/>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spAutoFit/>
          </a:bodyPr>
          <a:lstStyle/>
          <a:p>
            <a:r>
              <a:rPr lang="en-US" altLang="de-DE" sz="1600"/>
              <a:t>Start of year</a:t>
            </a:r>
          </a:p>
        </p:txBody>
      </p:sp>
      <p:sp>
        <p:nvSpPr>
          <p:cNvPr id="199724" name="Text Box 44">
            <a:extLst>
              <a:ext uri="{FF2B5EF4-FFF2-40B4-BE49-F238E27FC236}">
                <a16:creationId xmlns:a16="http://schemas.microsoft.com/office/drawing/2014/main" id="{489F10CB-9290-49EE-99A2-5A15B8CFBC74}"/>
              </a:ext>
            </a:extLst>
          </p:cNvPr>
          <p:cNvSpPr txBox="1">
            <a:spLocks noChangeArrowheads="1"/>
          </p:cNvSpPr>
          <p:nvPr/>
        </p:nvSpPr>
        <p:spPr bwMode="auto">
          <a:xfrm>
            <a:off x="8937625" y="5094288"/>
            <a:ext cx="1155700" cy="374650"/>
          </a:xfrm>
          <a:prstGeom prst="rect">
            <a:avLst/>
          </a:prstGeom>
          <a:noFill/>
          <a:ln>
            <a:noFill/>
          </a:ln>
          <a:effectLst/>
          <a:extLst>
            <a:ext uri="{909E8E84-426E-40DD-AFC4-6F175D3DCCD1}">
              <a14:hiddenFill xmlns:a14="http://schemas.microsoft.com/office/drawing/2010/main">
                <a:solidFill>
                  <a:srgbClr val="728B81"/>
                </a:solidFill>
              </a14:hiddenFill>
            </a:ext>
            <a:ext uri="{91240B29-F687-4F45-9708-019B960494DF}">
              <a14:hiddenLine xmlns:a14="http://schemas.microsoft.com/office/drawing/2010/main" w="12700">
                <a:solidFill>
                  <a:srgbClr val="728B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spAutoFit/>
          </a:bodyPr>
          <a:lstStyle/>
          <a:p>
            <a:r>
              <a:rPr lang="en-US" altLang="de-DE" sz="1600"/>
              <a:t>End of year</a:t>
            </a:r>
          </a:p>
        </p:txBody>
      </p:sp>
      <p:sp>
        <p:nvSpPr>
          <p:cNvPr id="199725" name="AutoShape 45">
            <a:extLst>
              <a:ext uri="{FF2B5EF4-FFF2-40B4-BE49-F238E27FC236}">
                <a16:creationId xmlns:a16="http://schemas.microsoft.com/office/drawing/2014/main" id="{8A224A34-C736-4E09-90A6-5A3AC8D4AF63}"/>
              </a:ext>
            </a:extLst>
          </p:cNvPr>
          <p:cNvSpPr>
            <a:spLocks noChangeArrowheads="1"/>
          </p:cNvSpPr>
          <p:nvPr/>
        </p:nvSpPr>
        <p:spPr bwMode="auto">
          <a:xfrm>
            <a:off x="5888038" y="2609850"/>
            <a:ext cx="1790700" cy="2282825"/>
          </a:xfrm>
          <a:prstGeom prst="rightArrow">
            <a:avLst>
              <a:gd name="adj1" fmla="val 50000"/>
              <a:gd name="adj2" fmla="val 25000"/>
            </a:avLst>
          </a:prstGeom>
          <a:solidFill>
            <a:srgbClr val="728B81"/>
          </a:solidFill>
          <a:ln w="12700">
            <a:solidFill>
              <a:srgbClr val="728B8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p>
            <a:r>
              <a:rPr lang="en-US" altLang="de-DE"/>
              <a:t>EVM net</a:t>
            </a:r>
            <a:br>
              <a:rPr lang="en-US" altLang="de-DE"/>
            </a:br>
            <a:r>
              <a:rPr lang="en-US" altLang="de-DE"/>
              <a:t>income</a:t>
            </a:r>
          </a:p>
          <a:p>
            <a:r>
              <a:rPr lang="en-US" altLang="de-DE"/>
              <a:t>after taxes</a:t>
            </a:r>
          </a:p>
        </p:txBody>
      </p:sp>
    </p:spTree>
  </p:cSld>
  <p:clrMapOvr>
    <a:masterClrMapping/>
  </p:clrMapOvr>
</p:sld>
</file>

<file path=ppt/theme/theme1.xml><?xml version="1.0" encoding="utf-8"?>
<a:theme xmlns:a="http://schemas.openxmlformats.org/drawingml/2006/main" name="Cipo_A4">
  <a:themeElements>
    <a:clrScheme name="Cipo_A4 1">
      <a:dk1>
        <a:srgbClr val="A8BAB2"/>
      </a:dk1>
      <a:lt1>
        <a:srgbClr val="FFFFFF"/>
      </a:lt1>
      <a:dk2>
        <a:srgbClr val="728B81"/>
      </a:dk2>
      <a:lt2>
        <a:srgbClr val="455F55"/>
      </a:lt2>
      <a:accent1>
        <a:srgbClr val="A8BAB2"/>
      </a:accent1>
      <a:accent2>
        <a:srgbClr val="829A90"/>
      </a:accent2>
      <a:accent3>
        <a:srgbClr val="FFFFFF"/>
      </a:accent3>
      <a:accent4>
        <a:srgbClr val="8F9E97"/>
      </a:accent4>
      <a:accent5>
        <a:srgbClr val="D1D9D5"/>
      </a:accent5>
      <a:accent6>
        <a:srgbClr val="758B82"/>
      </a:accent6>
      <a:hlink>
        <a:srgbClr val="D1DCD6"/>
      </a:hlink>
      <a:folHlink>
        <a:srgbClr val="627C71"/>
      </a:folHlink>
    </a:clrScheme>
    <a:fontScheme name="Cipo_A4">
      <a:majorFont>
        <a:latin typeface="SwissReSans Light"/>
        <a:ea typeface=""/>
        <a:cs typeface=""/>
      </a:majorFont>
      <a:minorFont>
        <a:latin typeface="SwissRe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rgbClr val="000000"/>
            </a:solidFill>
            <a:effectLst/>
            <a:latin typeface="SwissReSans" pitchFamily="34" charset="0"/>
          </a:defRPr>
        </a:defPPr>
      </a:lstStyle>
    </a:spDef>
    <a:lnDef>
      <a:spPr bwMode="auto">
        <a:xfrm>
          <a:off x="0" y="0"/>
          <a:ext cx="1" cy="1"/>
        </a:xfrm>
        <a:custGeom>
          <a:avLst/>
          <a:gdLst/>
          <a:ahLst/>
          <a:cxnLst/>
          <a:rect l="0" t="0" r="0" b="0"/>
          <a:pathLst/>
        </a:custGeom>
        <a:solidFill>
          <a:schemeClr val="tx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rgbClr val="000000"/>
            </a:solidFill>
            <a:effectLst/>
            <a:latin typeface="SwissReSans" pitchFamily="34" charset="0"/>
          </a:defRPr>
        </a:defPPr>
      </a:lstStyle>
    </a:lnDef>
  </a:objectDefaults>
  <a:extraClrSchemeLst>
    <a:extraClrScheme>
      <a:clrScheme name="Cipo_A4 1">
        <a:dk1>
          <a:srgbClr val="A8BAB2"/>
        </a:dk1>
        <a:lt1>
          <a:srgbClr val="FFFFFF"/>
        </a:lt1>
        <a:dk2>
          <a:srgbClr val="728B81"/>
        </a:dk2>
        <a:lt2>
          <a:srgbClr val="455F55"/>
        </a:lt2>
        <a:accent1>
          <a:srgbClr val="A8BAB2"/>
        </a:accent1>
        <a:accent2>
          <a:srgbClr val="829A90"/>
        </a:accent2>
        <a:accent3>
          <a:srgbClr val="FFFFFF"/>
        </a:accent3>
        <a:accent4>
          <a:srgbClr val="8F9E97"/>
        </a:accent4>
        <a:accent5>
          <a:srgbClr val="D1D9D5"/>
        </a:accent5>
        <a:accent6>
          <a:srgbClr val="758B82"/>
        </a:accent6>
        <a:hlink>
          <a:srgbClr val="D1DCD6"/>
        </a:hlink>
        <a:folHlink>
          <a:srgbClr val="627C71"/>
        </a:folHlink>
      </a:clrScheme>
      <a:clrMap bg1="lt1" tx1="dk1" bg2="lt2" tx2="dk2" accent1="accent1" accent2="accent2" accent3="accent3" accent4="accent4" accent5="accent5" accent6="accent6" hlink="hlink" folHlink="folHlink"/>
    </a:extraClrScheme>
    <a:extraClrScheme>
      <a:clrScheme name="Cipo_A4 2">
        <a:dk1>
          <a:srgbClr val="FE360B"/>
        </a:dk1>
        <a:lt1>
          <a:srgbClr val="FFFFFF"/>
        </a:lt1>
        <a:dk2>
          <a:srgbClr val="728B81"/>
        </a:dk2>
        <a:lt2>
          <a:srgbClr val="FE360B"/>
        </a:lt2>
        <a:accent1>
          <a:srgbClr val="FCAF86"/>
        </a:accent1>
        <a:accent2>
          <a:srgbClr val="FC8755"/>
        </a:accent2>
        <a:accent3>
          <a:srgbClr val="FFFFFF"/>
        </a:accent3>
        <a:accent4>
          <a:srgbClr val="D92D08"/>
        </a:accent4>
        <a:accent5>
          <a:srgbClr val="FDD4C3"/>
        </a:accent5>
        <a:accent6>
          <a:srgbClr val="E47A4C"/>
        </a:accent6>
        <a:hlink>
          <a:srgbClr val="FDD7BF"/>
        </a:hlink>
        <a:folHlink>
          <a:srgbClr val="FD5F2B"/>
        </a:folHlink>
      </a:clrScheme>
      <a:clrMap bg1="lt1" tx1="dk1" bg2="lt2" tx2="dk2" accent1="accent1" accent2="accent2" accent3="accent3" accent4="accent4" accent5="accent5" accent6="accent6" hlink="hlink" folHlink="folHlink"/>
    </a:extraClrScheme>
    <a:extraClrScheme>
      <a:clrScheme name="Cipo_A4 3">
        <a:dk1>
          <a:srgbClr val="D8027F"/>
        </a:dk1>
        <a:lt1>
          <a:srgbClr val="FFFFFF"/>
        </a:lt1>
        <a:dk2>
          <a:srgbClr val="728B81"/>
        </a:dk2>
        <a:lt2>
          <a:srgbClr val="D8027F"/>
        </a:lt2>
        <a:accent1>
          <a:srgbClr val="EF98CA"/>
        </a:accent1>
        <a:accent2>
          <a:srgbClr val="E666B1"/>
        </a:accent2>
        <a:accent3>
          <a:srgbClr val="FFFFFF"/>
        </a:accent3>
        <a:accent4>
          <a:srgbClr val="B8016C"/>
        </a:accent4>
        <a:accent5>
          <a:srgbClr val="F6CAE1"/>
        </a:accent5>
        <a:accent6>
          <a:srgbClr val="D05CA0"/>
        </a:accent6>
        <a:hlink>
          <a:srgbClr val="F6CBE4"/>
        </a:hlink>
        <a:folHlink>
          <a:srgbClr val="DF3497"/>
        </a:folHlink>
      </a:clrScheme>
      <a:clrMap bg1="lt1" tx1="dk1" bg2="lt2" tx2="dk2" accent1="accent1" accent2="accent2" accent3="accent3" accent4="accent4" accent5="accent5" accent6="accent6" hlink="hlink" folHlink="folHlink"/>
    </a:extraClrScheme>
    <a:extraClrScheme>
      <a:clrScheme name="Cipo_A4 4">
        <a:dk1>
          <a:srgbClr val="B3B300"/>
        </a:dk1>
        <a:lt1>
          <a:srgbClr val="FFFFFF"/>
        </a:lt1>
        <a:dk2>
          <a:srgbClr val="728B81"/>
        </a:dk2>
        <a:lt2>
          <a:srgbClr val="B3B300"/>
        </a:lt2>
        <a:accent1>
          <a:srgbClr val="E0E086"/>
        </a:accent1>
        <a:accent2>
          <a:srgbClr val="D1D154"/>
        </a:accent2>
        <a:accent3>
          <a:srgbClr val="FFFFFF"/>
        </a:accent3>
        <a:accent4>
          <a:srgbClr val="989800"/>
        </a:accent4>
        <a:accent5>
          <a:srgbClr val="EDEDC3"/>
        </a:accent5>
        <a:accent6>
          <a:srgbClr val="BDBD4B"/>
        </a:accent6>
        <a:hlink>
          <a:srgbClr val="F0F0C0"/>
        </a:hlink>
        <a:folHlink>
          <a:srgbClr val="C2C227"/>
        </a:folHlink>
      </a:clrScheme>
      <a:clrMap bg1="lt1" tx1="dk1" bg2="lt2" tx2="dk2" accent1="accent1" accent2="accent2" accent3="accent3" accent4="accent4" accent5="accent5" accent6="accent6" hlink="hlink" folHlink="folHlink"/>
    </a:extraClrScheme>
    <a:extraClrScheme>
      <a:clrScheme name="Cipo_A4 5">
        <a:dk1>
          <a:srgbClr val="6ABCBE"/>
        </a:dk1>
        <a:lt1>
          <a:srgbClr val="FFFFFF"/>
        </a:lt1>
        <a:dk2>
          <a:srgbClr val="728B81"/>
        </a:dk2>
        <a:lt2>
          <a:srgbClr val="6ABCBE"/>
        </a:lt2>
        <a:accent1>
          <a:srgbClr val="C1E4E3"/>
        </a:accent1>
        <a:accent2>
          <a:srgbClr val="A3D6D5"/>
        </a:accent2>
        <a:accent3>
          <a:srgbClr val="FFFFFF"/>
        </a:accent3>
        <a:accent4>
          <a:srgbClr val="59A0A2"/>
        </a:accent4>
        <a:accent5>
          <a:srgbClr val="DDEFEF"/>
        </a:accent5>
        <a:accent6>
          <a:srgbClr val="93C2C1"/>
        </a:accent6>
        <a:hlink>
          <a:srgbClr val="DFF1F0"/>
        </a:hlink>
        <a:folHlink>
          <a:srgbClr val="86C9CA"/>
        </a:folHlink>
      </a:clrScheme>
      <a:clrMap bg1="lt1" tx1="dk1" bg2="lt2" tx2="dk2" accent1="accent1" accent2="accent2" accent3="accent3" accent4="accent4" accent5="accent5" accent6="accent6" hlink="hlink" folHlink="folHlink"/>
    </a:extraClrScheme>
    <a:extraClrScheme>
      <a:clrScheme name="Cipo_A4 6">
        <a:dk1>
          <a:srgbClr val="686AB0"/>
        </a:dk1>
        <a:lt1>
          <a:srgbClr val="FFFFFF"/>
        </a:lt1>
        <a:dk2>
          <a:srgbClr val="728B81"/>
        </a:dk2>
        <a:lt2>
          <a:srgbClr val="686AB0"/>
        </a:lt2>
        <a:accent1>
          <a:srgbClr val="C1BDDC"/>
        </a:accent1>
        <a:accent2>
          <a:srgbClr val="A29FCC"/>
        </a:accent2>
        <a:accent3>
          <a:srgbClr val="FFFFFF"/>
        </a:accent3>
        <a:accent4>
          <a:srgbClr val="585996"/>
        </a:accent4>
        <a:accent5>
          <a:srgbClr val="DDDBEB"/>
        </a:accent5>
        <a:accent6>
          <a:srgbClr val="9290B9"/>
        </a:accent6>
        <a:hlink>
          <a:srgbClr val="DFDDED"/>
        </a:hlink>
        <a:folHlink>
          <a:srgbClr val="8583BD"/>
        </a:folHlink>
      </a:clrScheme>
      <a:clrMap bg1="lt1" tx1="dk1" bg2="lt2" tx2="dk2" accent1="accent1" accent2="accent2" accent3="accent3" accent4="accent4" accent5="accent5" accent6="accent6" hlink="hlink" folHlink="folHlink"/>
    </a:extraClrScheme>
    <a:extraClrScheme>
      <a:clrScheme name="Cipo_A4 7">
        <a:dk1>
          <a:srgbClr val="728B81"/>
        </a:dk1>
        <a:lt1>
          <a:srgbClr val="D1DCD6"/>
        </a:lt1>
        <a:dk2>
          <a:srgbClr val="455F55"/>
        </a:dk2>
        <a:lt2>
          <a:srgbClr val="455F55"/>
        </a:lt2>
        <a:accent1>
          <a:srgbClr val="A8BAB2"/>
        </a:accent1>
        <a:accent2>
          <a:srgbClr val="829A90"/>
        </a:accent2>
        <a:accent3>
          <a:srgbClr val="E5EBE8"/>
        </a:accent3>
        <a:accent4>
          <a:srgbClr val="60766D"/>
        </a:accent4>
        <a:accent5>
          <a:srgbClr val="D1D9D5"/>
        </a:accent5>
        <a:accent6>
          <a:srgbClr val="758B82"/>
        </a:accent6>
        <a:hlink>
          <a:srgbClr val="D1DCD6"/>
        </a:hlink>
        <a:folHlink>
          <a:srgbClr val="627C71"/>
        </a:folHlink>
      </a:clrScheme>
      <a:clrMap bg1="lt1" tx1="dk1" bg2="lt2" tx2="dk2" accent1="accent1" accent2="accent2" accent3="accent3" accent4="accent4" accent5="accent5" accent6="accent6" hlink="hlink" folHlink="folHlink"/>
    </a:extraClrScheme>
    <a:extraClrScheme>
      <a:clrScheme name="Cipo_A4 8">
        <a:dk1>
          <a:srgbClr val="FE360B"/>
        </a:dk1>
        <a:lt1>
          <a:srgbClr val="D1DCD6"/>
        </a:lt1>
        <a:dk2>
          <a:srgbClr val="455F55"/>
        </a:dk2>
        <a:lt2>
          <a:srgbClr val="FE360B"/>
        </a:lt2>
        <a:accent1>
          <a:srgbClr val="FCAF86"/>
        </a:accent1>
        <a:accent2>
          <a:srgbClr val="FC8755"/>
        </a:accent2>
        <a:accent3>
          <a:srgbClr val="E5EBE8"/>
        </a:accent3>
        <a:accent4>
          <a:srgbClr val="D92D08"/>
        </a:accent4>
        <a:accent5>
          <a:srgbClr val="FDD4C3"/>
        </a:accent5>
        <a:accent6>
          <a:srgbClr val="E47A4C"/>
        </a:accent6>
        <a:hlink>
          <a:srgbClr val="FDD7BF"/>
        </a:hlink>
        <a:folHlink>
          <a:srgbClr val="FD5F2B"/>
        </a:folHlink>
      </a:clrScheme>
      <a:clrMap bg1="lt1" tx1="dk1" bg2="lt2" tx2="dk2" accent1="accent1" accent2="accent2" accent3="accent3" accent4="accent4" accent5="accent5" accent6="accent6" hlink="hlink" folHlink="folHlink"/>
    </a:extraClrScheme>
    <a:extraClrScheme>
      <a:clrScheme name="Cipo_A4 9">
        <a:dk1>
          <a:srgbClr val="D8027F"/>
        </a:dk1>
        <a:lt1>
          <a:srgbClr val="D1DCD6"/>
        </a:lt1>
        <a:dk2>
          <a:srgbClr val="455F55"/>
        </a:dk2>
        <a:lt2>
          <a:srgbClr val="D8027F"/>
        </a:lt2>
        <a:accent1>
          <a:srgbClr val="EF98CA"/>
        </a:accent1>
        <a:accent2>
          <a:srgbClr val="E666B1"/>
        </a:accent2>
        <a:accent3>
          <a:srgbClr val="E5EBE8"/>
        </a:accent3>
        <a:accent4>
          <a:srgbClr val="B8016C"/>
        </a:accent4>
        <a:accent5>
          <a:srgbClr val="F6CAE1"/>
        </a:accent5>
        <a:accent6>
          <a:srgbClr val="D05CA0"/>
        </a:accent6>
        <a:hlink>
          <a:srgbClr val="F6CBE4"/>
        </a:hlink>
        <a:folHlink>
          <a:srgbClr val="DF3497"/>
        </a:folHlink>
      </a:clrScheme>
      <a:clrMap bg1="lt1" tx1="dk1" bg2="lt2" tx2="dk2" accent1="accent1" accent2="accent2" accent3="accent3" accent4="accent4" accent5="accent5" accent6="accent6" hlink="hlink" folHlink="folHlink"/>
    </a:extraClrScheme>
    <a:extraClrScheme>
      <a:clrScheme name="Cipo_A4 10">
        <a:dk1>
          <a:srgbClr val="B3B300"/>
        </a:dk1>
        <a:lt1>
          <a:srgbClr val="D1DCD6"/>
        </a:lt1>
        <a:dk2>
          <a:srgbClr val="455F55"/>
        </a:dk2>
        <a:lt2>
          <a:srgbClr val="B3B300"/>
        </a:lt2>
        <a:accent1>
          <a:srgbClr val="E0E086"/>
        </a:accent1>
        <a:accent2>
          <a:srgbClr val="D1D154"/>
        </a:accent2>
        <a:accent3>
          <a:srgbClr val="E5EBE8"/>
        </a:accent3>
        <a:accent4>
          <a:srgbClr val="989800"/>
        </a:accent4>
        <a:accent5>
          <a:srgbClr val="EDEDC3"/>
        </a:accent5>
        <a:accent6>
          <a:srgbClr val="BDBD4B"/>
        </a:accent6>
        <a:hlink>
          <a:srgbClr val="F0F0C0"/>
        </a:hlink>
        <a:folHlink>
          <a:srgbClr val="C2C227"/>
        </a:folHlink>
      </a:clrScheme>
      <a:clrMap bg1="lt1" tx1="dk1" bg2="lt2" tx2="dk2" accent1="accent1" accent2="accent2" accent3="accent3" accent4="accent4" accent5="accent5" accent6="accent6" hlink="hlink" folHlink="folHlink"/>
    </a:extraClrScheme>
    <a:extraClrScheme>
      <a:clrScheme name="Cipo_A4 11">
        <a:dk1>
          <a:srgbClr val="6ABCBE"/>
        </a:dk1>
        <a:lt1>
          <a:srgbClr val="D1DCD6"/>
        </a:lt1>
        <a:dk2>
          <a:srgbClr val="455F55"/>
        </a:dk2>
        <a:lt2>
          <a:srgbClr val="6ABCBE"/>
        </a:lt2>
        <a:accent1>
          <a:srgbClr val="C1E4E3"/>
        </a:accent1>
        <a:accent2>
          <a:srgbClr val="A3D6D5"/>
        </a:accent2>
        <a:accent3>
          <a:srgbClr val="E5EBE8"/>
        </a:accent3>
        <a:accent4>
          <a:srgbClr val="59A0A2"/>
        </a:accent4>
        <a:accent5>
          <a:srgbClr val="DDEFEF"/>
        </a:accent5>
        <a:accent6>
          <a:srgbClr val="93C2C1"/>
        </a:accent6>
        <a:hlink>
          <a:srgbClr val="DFF1F0"/>
        </a:hlink>
        <a:folHlink>
          <a:srgbClr val="86C9CA"/>
        </a:folHlink>
      </a:clrScheme>
      <a:clrMap bg1="lt1" tx1="dk1" bg2="lt2" tx2="dk2" accent1="accent1" accent2="accent2" accent3="accent3" accent4="accent4" accent5="accent5" accent6="accent6" hlink="hlink" folHlink="folHlink"/>
    </a:extraClrScheme>
    <a:extraClrScheme>
      <a:clrScheme name="Cipo_A4 12">
        <a:dk1>
          <a:srgbClr val="686AB0"/>
        </a:dk1>
        <a:lt1>
          <a:srgbClr val="D1DCD6"/>
        </a:lt1>
        <a:dk2>
          <a:srgbClr val="455F55"/>
        </a:dk2>
        <a:lt2>
          <a:srgbClr val="686AB0"/>
        </a:lt2>
        <a:accent1>
          <a:srgbClr val="C1BDDC"/>
        </a:accent1>
        <a:accent2>
          <a:srgbClr val="A29FCC"/>
        </a:accent2>
        <a:accent3>
          <a:srgbClr val="E5EBE8"/>
        </a:accent3>
        <a:accent4>
          <a:srgbClr val="585996"/>
        </a:accent4>
        <a:accent5>
          <a:srgbClr val="DDDBEB"/>
        </a:accent5>
        <a:accent6>
          <a:srgbClr val="9290B9"/>
        </a:accent6>
        <a:hlink>
          <a:srgbClr val="DFDDED"/>
        </a:hlink>
        <a:folHlink>
          <a:srgbClr val="8583B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ipo_A4 7">
    <a:dk1>
      <a:srgbClr val="728B81"/>
    </a:dk1>
    <a:lt1>
      <a:srgbClr val="D1DCD6"/>
    </a:lt1>
    <a:dk2>
      <a:srgbClr val="455F55"/>
    </a:dk2>
    <a:lt2>
      <a:srgbClr val="455F55"/>
    </a:lt2>
    <a:accent1>
      <a:srgbClr val="A8BAB2"/>
    </a:accent1>
    <a:accent2>
      <a:srgbClr val="829A90"/>
    </a:accent2>
    <a:accent3>
      <a:srgbClr val="E5EBE8"/>
    </a:accent3>
    <a:accent4>
      <a:srgbClr val="60766D"/>
    </a:accent4>
    <a:accent5>
      <a:srgbClr val="D1D9D5"/>
    </a:accent5>
    <a:accent6>
      <a:srgbClr val="758B82"/>
    </a:accent6>
    <a:hlink>
      <a:srgbClr val="D1DCD6"/>
    </a:hlink>
    <a:folHlink>
      <a:srgbClr val="627C71"/>
    </a:folHlink>
  </a:clrScheme>
</a:themeOverride>
</file>

<file path=docProps/app.xml><?xml version="1.0" encoding="utf-8"?>
<Properties xmlns="http://schemas.openxmlformats.org/officeDocument/2006/extended-properties" xmlns:vt="http://schemas.openxmlformats.org/officeDocument/2006/docPropsVTypes">
  <Template>c:\Program Files\Cipo\Cipo_A4.pot</Template>
  <TotalTime>4515</TotalTime>
  <Words>1155</Words>
  <Application>Microsoft Office PowerPoint</Application>
  <PresentationFormat>Benutzerdefiniert</PresentationFormat>
  <Paragraphs>172</Paragraphs>
  <Slides>9</Slides>
  <Notes>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9</vt:i4>
      </vt:variant>
    </vt:vector>
  </HeadingPairs>
  <TitlesOfParts>
    <vt:vector size="16" baseType="lpstr">
      <vt:lpstr>Times New Roman</vt:lpstr>
      <vt:lpstr>SwissReSans Light</vt:lpstr>
      <vt:lpstr>SwissReSans</vt:lpstr>
      <vt:lpstr>Wingdings</vt:lpstr>
      <vt:lpstr>Arial</vt:lpstr>
      <vt:lpstr>Monotype Sorts</vt:lpstr>
      <vt:lpstr>Cipo_A4</vt:lpstr>
      <vt:lpstr>Valuing future business:                 The concept of franchise value</vt:lpstr>
      <vt:lpstr>PowerPoint-Präsentation</vt:lpstr>
      <vt:lpstr>Capital in insurance:  a shareholder perspective</vt:lpstr>
      <vt:lpstr>What shareholders expect:  EVM profit</vt:lpstr>
      <vt:lpstr>Where economic value creation starts: Net income after tax</vt:lpstr>
      <vt:lpstr>PowerPoint-Präsentation</vt:lpstr>
      <vt:lpstr>PowerPoint-Präsentation</vt:lpstr>
      <vt:lpstr>Where shareholder value creation starts: expected EVM profit</vt:lpstr>
      <vt:lpstr>What shareholders get:  EVM net income after tax</vt:lpstr>
    </vt:vector>
  </TitlesOfParts>
  <Company>ZigNet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EVM Review Board meeting</dc:title>
  <dc:creator>Luc Benninger</dc:creator>
  <cp:lastModifiedBy>Peter Bretscher</cp:lastModifiedBy>
  <cp:revision>193</cp:revision>
  <cp:lastPrinted>2002-06-10T09:52:28Z</cp:lastPrinted>
  <dcterms:created xsi:type="dcterms:W3CDTF">2002-03-24T14:06:25Z</dcterms:created>
  <dcterms:modified xsi:type="dcterms:W3CDTF">2021-01-06T05:02:20Z</dcterms:modified>
</cp:coreProperties>
</file>